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20" r:id="rId4"/>
    <p:sldMasterId id="2147483732" r:id="rId5"/>
  </p:sldMasterIdLst>
  <p:notesMasterIdLst>
    <p:notesMasterId r:id="rId48"/>
  </p:notesMasterIdLst>
  <p:sldIdLst>
    <p:sldId id="2560" r:id="rId6"/>
    <p:sldId id="2562" r:id="rId7"/>
    <p:sldId id="2564" r:id="rId8"/>
    <p:sldId id="2552" r:id="rId9"/>
    <p:sldId id="2565" r:id="rId10"/>
    <p:sldId id="2606" r:id="rId11"/>
    <p:sldId id="2540" r:id="rId12"/>
    <p:sldId id="2566" r:id="rId13"/>
    <p:sldId id="2607" r:id="rId14"/>
    <p:sldId id="2588" r:id="rId15"/>
    <p:sldId id="2567" r:id="rId16"/>
    <p:sldId id="2592" r:id="rId17"/>
    <p:sldId id="2553" r:id="rId18"/>
    <p:sldId id="2605" r:id="rId19"/>
    <p:sldId id="2593" r:id="rId20"/>
    <p:sldId id="2584" r:id="rId21"/>
    <p:sldId id="2602" r:id="rId22"/>
    <p:sldId id="2594" r:id="rId23"/>
    <p:sldId id="2604" r:id="rId24"/>
    <p:sldId id="2596" r:id="rId25"/>
    <p:sldId id="2586" r:id="rId26"/>
    <p:sldId id="2603" r:id="rId27"/>
    <p:sldId id="2597" r:id="rId28"/>
    <p:sldId id="2595" r:id="rId29"/>
    <p:sldId id="2583" r:id="rId30"/>
    <p:sldId id="2599" r:id="rId31"/>
    <p:sldId id="2557" r:id="rId32"/>
    <p:sldId id="2575" r:id="rId33"/>
    <p:sldId id="2576" r:id="rId34"/>
    <p:sldId id="2577" r:id="rId35"/>
    <p:sldId id="2578" r:id="rId36"/>
    <p:sldId id="2545" r:id="rId37"/>
    <p:sldId id="2579" r:id="rId38"/>
    <p:sldId id="2547" r:id="rId39"/>
    <p:sldId id="2574" r:id="rId40"/>
    <p:sldId id="2589" r:id="rId41"/>
    <p:sldId id="2581" r:id="rId42"/>
    <p:sldId id="2590" r:id="rId43"/>
    <p:sldId id="2572" r:id="rId44"/>
    <p:sldId id="2600" r:id="rId45"/>
    <p:sldId id="2601" r:id="rId46"/>
    <p:sldId id="2573" r:id="rId47"/>
  </p:sldIdLst>
  <p:sldSz cx="12192000" cy="6858000"/>
  <p:notesSz cx="6858000" cy="9144000"/>
  <p:defaultTextStyle>
    <a:defPPr>
      <a:defRPr lang="vi-VN"/>
    </a:defPPr>
    <a:lvl1pPr marL="0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78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56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34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17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394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270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151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030" algn="l" defTabSz="9137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9E0"/>
    <a:srgbClr val="01B49E"/>
    <a:srgbClr val="C0E3DC"/>
    <a:srgbClr val="90FEF1"/>
    <a:srgbClr val="FBD0BF"/>
    <a:srgbClr val="F7D7E1"/>
    <a:srgbClr val="F9B6F7"/>
    <a:srgbClr val="EC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9822" autoAdjust="0"/>
  </p:normalViewPr>
  <p:slideViewPr>
    <p:cSldViewPr snapToGrid="0" showGuides="1">
      <p:cViewPr varScale="1">
        <p:scale>
          <a:sx n="72" d="100"/>
          <a:sy n="72" d="100"/>
        </p:scale>
        <p:origin x="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E744B-699A-416F-BD0C-4BDFF1C9C23D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BE2C4-2911-43A7-89BE-61CA66393D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27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8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56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34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17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94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70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51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30" algn="l" defTabSz="9137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29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6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29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5DEFD-6C06-46DC-A6F5-53DED1F833E0}" type="slidenum">
              <a:rPr lang="zh-CN" altLang="en-US" smtClean="0">
                <a:solidFill>
                  <a:prstClr val="black"/>
                </a:solidFill>
                <a:ea typeface="宋体" pitchFamily="2" charset="-122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zh-CN" altLang="en-US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615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43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29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hẹn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5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B001-751A-4806-8ACE-D6DA15A0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9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97BF0-EB28-4A45-9A9E-65FBC079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9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8" indent="0" algn="ctr">
              <a:buNone/>
              <a:defRPr sz="2000"/>
            </a:lvl2pPr>
            <a:lvl3pPr marL="913756" indent="0" algn="ctr">
              <a:buNone/>
              <a:defRPr sz="1800"/>
            </a:lvl3pPr>
            <a:lvl4pPr marL="1370634" indent="0" algn="ctr">
              <a:buNone/>
              <a:defRPr sz="1600"/>
            </a:lvl4pPr>
            <a:lvl5pPr marL="1827517" indent="0" algn="ctr">
              <a:buNone/>
              <a:defRPr sz="1600"/>
            </a:lvl5pPr>
            <a:lvl6pPr marL="2284394" indent="0" algn="ctr">
              <a:buNone/>
              <a:defRPr sz="1600"/>
            </a:lvl6pPr>
            <a:lvl7pPr marL="2741270" indent="0" algn="ctr">
              <a:buNone/>
              <a:defRPr sz="1600"/>
            </a:lvl7pPr>
            <a:lvl8pPr marL="3198151" indent="0" algn="ctr">
              <a:buNone/>
              <a:defRPr sz="1600"/>
            </a:lvl8pPr>
            <a:lvl9pPr marL="36550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C4B5-E3E8-4CFA-B506-851D21BC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FF11-C5D4-49A1-B9C7-434B0359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1E471-AF29-4EA1-B3CC-4B734316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75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59E8-0D3C-43E2-9E18-AF21DB68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79F50-AF20-4171-A326-2CDFB3B23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1A0C6-E098-4B08-9F87-67193E33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5278E-B353-47B7-9F0A-7355E1C3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7F584-CD76-44C7-A001-9A2A24E0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68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3AC30-A31B-44DB-A842-D02428AE7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A6083-3DE1-4B1F-81BA-DAB884494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D9B8-2CF7-41CA-8A16-FBF385C0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5344-E0A8-4B46-A7B7-DAD003EE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E5AA4-1FE1-465E-92BF-CE250621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4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9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9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8" indent="0" algn="ctr">
              <a:buNone/>
              <a:defRPr sz="2000"/>
            </a:lvl2pPr>
            <a:lvl3pPr marL="913756" indent="0" algn="ctr">
              <a:buNone/>
              <a:defRPr sz="1800"/>
            </a:lvl3pPr>
            <a:lvl4pPr marL="1370634" indent="0" algn="ctr">
              <a:buNone/>
              <a:defRPr sz="1600"/>
            </a:lvl4pPr>
            <a:lvl5pPr marL="1827517" indent="0" algn="ctr">
              <a:buNone/>
              <a:defRPr sz="1600"/>
            </a:lvl5pPr>
            <a:lvl6pPr marL="2284394" indent="0" algn="ctr">
              <a:buNone/>
              <a:defRPr sz="1600"/>
            </a:lvl6pPr>
            <a:lvl7pPr marL="2741270" indent="0" algn="ctr">
              <a:buNone/>
              <a:defRPr sz="1600"/>
            </a:lvl7pPr>
            <a:lvl8pPr marL="3198151" indent="0" algn="ctr">
              <a:buNone/>
              <a:defRPr sz="1600"/>
            </a:lvl8pPr>
            <a:lvl9pPr marL="36550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68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34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52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75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4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51" indent="0">
              <a:buNone/>
              <a:defRPr sz="1600" b="1"/>
            </a:lvl8pPr>
            <a:lvl9pPr marL="36550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8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4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51" indent="0">
              <a:buNone/>
              <a:defRPr sz="1600" b="1"/>
            </a:lvl8pPr>
            <a:lvl9pPr marL="36550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8" y="250508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43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4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4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3BE6-A4BE-4365-869D-F34A485C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04422-53C8-4E71-A01E-F3675EDC0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FCC5B-5E8C-44A7-8C38-F68356C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3F239-39AE-4550-81BC-13B0F675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41BFB-2287-400B-A32B-AE89270B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25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8" indent="0">
              <a:buNone/>
              <a:defRPr sz="1400"/>
            </a:lvl2pPr>
            <a:lvl3pPr marL="913756" indent="0">
              <a:buNone/>
              <a:defRPr sz="1200"/>
            </a:lvl3pPr>
            <a:lvl4pPr marL="1370634" indent="0">
              <a:buNone/>
              <a:defRPr sz="1000"/>
            </a:lvl4pPr>
            <a:lvl5pPr marL="1827517" indent="0">
              <a:buNone/>
              <a:defRPr sz="1000"/>
            </a:lvl5pPr>
            <a:lvl6pPr marL="2284394" indent="0">
              <a:buNone/>
              <a:defRPr sz="1000"/>
            </a:lvl6pPr>
            <a:lvl7pPr marL="2741270" indent="0">
              <a:buNone/>
              <a:defRPr sz="1000"/>
            </a:lvl7pPr>
            <a:lvl8pPr marL="3198151" indent="0">
              <a:buNone/>
              <a:defRPr sz="1000"/>
            </a:lvl8pPr>
            <a:lvl9pPr marL="36550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9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8" indent="0">
              <a:buNone/>
              <a:defRPr sz="2800"/>
            </a:lvl2pPr>
            <a:lvl3pPr marL="913756" indent="0">
              <a:buNone/>
              <a:defRPr sz="2400"/>
            </a:lvl3pPr>
            <a:lvl4pPr marL="1370634" indent="0">
              <a:buNone/>
              <a:defRPr sz="2000"/>
            </a:lvl4pPr>
            <a:lvl5pPr marL="1827517" indent="0">
              <a:buNone/>
              <a:defRPr sz="2000"/>
            </a:lvl5pPr>
            <a:lvl6pPr marL="2284394" indent="0">
              <a:buNone/>
              <a:defRPr sz="2000"/>
            </a:lvl6pPr>
            <a:lvl7pPr marL="2741270" indent="0">
              <a:buNone/>
              <a:defRPr sz="2000"/>
            </a:lvl7pPr>
            <a:lvl8pPr marL="3198151" indent="0">
              <a:buNone/>
              <a:defRPr sz="2000"/>
            </a:lvl8pPr>
            <a:lvl9pPr marL="36550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8" indent="0">
              <a:buNone/>
              <a:defRPr sz="1400"/>
            </a:lvl2pPr>
            <a:lvl3pPr marL="913756" indent="0">
              <a:buNone/>
              <a:defRPr sz="1200"/>
            </a:lvl3pPr>
            <a:lvl4pPr marL="1370634" indent="0">
              <a:buNone/>
              <a:defRPr sz="1000"/>
            </a:lvl4pPr>
            <a:lvl5pPr marL="1827517" indent="0">
              <a:buNone/>
              <a:defRPr sz="1000"/>
            </a:lvl5pPr>
            <a:lvl6pPr marL="2284394" indent="0">
              <a:buNone/>
              <a:defRPr sz="1000"/>
            </a:lvl6pPr>
            <a:lvl7pPr marL="2741270" indent="0">
              <a:buNone/>
              <a:defRPr sz="1000"/>
            </a:lvl7pPr>
            <a:lvl8pPr marL="3198151" indent="0">
              <a:buNone/>
              <a:defRPr sz="1000"/>
            </a:lvl8pPr>
            <a:lvl9pPr marL="36550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28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02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33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5" y="3602054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65" indent="0" algn="ctr">
              <a:buNone/>
              <a:defRPr sz="2000"/>
            </a:lvl2pPr>
            <a:lvl3pPr marL="913324" indent="0" algn="ctr">
              <a:buNone/>
              <a:defRPr sz="1900"/>
            </a:lvl3pPr>
            <a:lvl4pPr marL="1369991" indent="0" algn="ctr">
              <a:buNone/>
              <a:defRPr sz="1600"/>
            </a:lvl4pPr>
            <a:lvl5pPr marL="1826653" indent="0" algn="ctr">
              <a:buNone/>
              <a:defRPr sz="1600"/>
            </a:lvl5pPr>
            <a:lvl6pPr marL="2283318" indent="0" algn="ctr">
              <a:buNone/>
              <a:defRPr sz="1600"/>
            </a:lvl6pPr>
            <a:lvl7pPr marL="2739979" indent="0" algn="ctr">
              <a:buNone/>
              <a:defRPr sz="1600"/>
            </a:lvl7pPr>
            <a:lvl8pPr marL="3196642" indent="0" algn="ctr">
              <a:buNone/>
              <a:defRPr sz="1600"/>
            </a:lvl8pPr>
            <a:lvl9pPr marL="36533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21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32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98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41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6" y="1825641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70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5" indent="0">
              <a:buNone/>
              <a:defRPr sz="2000" b="1"/>
            </a:lvl2pPr>
            <a:lvl3pPr marL="913324" indent="0">
              <a:buNone/>
              <a:defRPr sz="1900" b="1"/>
            </a:lvl3pPr>
            <a:lvl4pPr marL="1369991" indent="0">
              <a:buNone/>
              <a:defRPr sz="1600" b="1"/>
            </a:lvl4pPr>
            <a:lvl5pPr marL="1826653" indent="0">
              <a:buNone/>
              <a:defRPr sz="1600" b="1"/>
            </a:lvl5pPr>
            <a:lvl6pPr marL="2283318" indent="0">
              <a:buNone/>
              <a:defRPr sz="1600" b="1"/>
            </a:lvl6pPr>
            <a:lvl7pPr marL="2739979" indent="0">
              <a:buNone/>
              <a:defRPr sz="1600" b="1"/>
            </a:lvl7pPr>
            <a:lvl8pPr marL="3196642" indent="0">
              <a:buNone/>
              <a:defRPr sz="1600" b="1"/>
            </a:lvl8pPr>
            <a:lvl9pPr marL="36533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91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5" indent="0">
              <a:buNone/>
              <a:defRPr sz="2000" b="1"/>
            </a:lvl2pPr>
            <a:lvl3pPr marL="913324" indent="0">
              <a:buNone/>
              <a:defRPr sz="1900" b="1"/>
            </a:lvl3pPr>
            <a:lvl4pPr marL="1369991" indent="0">
              <a:buNone/>
              <a:defRPr sz="1600" b="1"/>
            </a:lvl4pPr>
            <a:lvl5pPr marL="1826653" indent="0">
              <a:buNone/>
              <a:defRPr sz="1600" b="1"/>
            </a:lvl5pPr>
            <a:lvl6pPr marL="2283318" indent="0">
              <a:buNone/>
              <a:defRPr sz="1600" b="1"/>
            </a:lvl6pPr>
            <a:lvl7pPr marL="2739979" indent="0">
              <a:buNone/>
              <a:defRPr sz="1600" b="1"/>
            </a:lvl7pPr>
            <a:lvl8pPr marL="3196642" indent="0">
              <a:buNone/>
              <a:defRPr sz="1600" b="1"/>
            </a:lvl8pPr>
            <a:lvl9pPr marL="36533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8" y="2505091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24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8102-E1FC-4192-ABF9-930D8237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C1EB7-4982-47F1-BB31-4AF035A38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37489-FD1E-47BA-81A7-F229540B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6CA13-B246-4536-BA8C-DE703469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FED4-A0D7-4546-84A2-A1BAAC12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839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49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65" indent="0">
              <a:buNone/>
              <a:defRPr sz="1500"/>
            </a:lvl2pPr>
            <a:lvl3pPr marL="913324" indent="0">
              <a:buNone/>
              <a:defRPr sz="1200"/>
            </a:lvl3pPr>
            <a:lvl4pPr marL="1369991" indent="0">
              <a:buNone/>
              <a:defRPr sz="1100"/>
            </a:lvl4pPr>
            <a:lvl5pPr marL="1826653" indent="0">
              <a:buNone/>
              <a:defRPr sz="1100"/>
            </a:lvl5pPr>
            <a:lvl6pPr marL="2283318" indent="0">
              <a:buNone/>
              <a:defRPr sz="1100"/>
            </a:lvl6pPr>
            <a:lvl7pPr marL="2739979" indent="0">
              <a:buNone/>
              <a:defRPr sz="1100"/>
            </a:lvl7pPr>
            <a:lvl8pPr marL="3196642" indent="0">
              <a:buNone/>
              <a:defRPr sz="1100"/>
            </a:lvl8pPr>
            <a:lvl9pPr marL="365330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65" indent="0">
              <a:buNone/>
              <a:defRPr sz="2800"/>
            </a:lvl2pPr>
            <a:lvl3pPr marL="913324" indent="0">
              <a:buNone/>
              <a:defRPr sz="2400"/>
            </a:lvl3pPr>
            <a:lvl4pPr marL="1369991" indent="0">
              <a:buNone/>
              <a:defRPr sz="2000"/>
            </a:lvl4pPr>
            <a:lvl5pPr marL="1826653" indent="0">
              <a:buNone/>
              <a:defRPr sz="2000"/>
            </a:lvl5pPr>
            <a:lvl6pPr marL="2283318" indent="0">
              <a:buNone/>
              <a:defRPr sz="2000"/>
            </a:lvl6pPr>
            <a:lvl7pPr marL="2739979" indent="0">
              <a:buNone/>
              <a:defRPr sz="2000"/>
            </a:lvl7pPr>
            <a:lvl8pPr marL="3196642" indent="0">
              <a:buNone/>
              <a:defRPr sz="2000"/>
            </a:lvl8pPr>
            <a:lvl9pPr marL="36533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65" indent="0">
              <a:buNone/>
              <a:defRPr sz="1500"/>
            </a:lvl2pPr>
            <a:lvl3pPr marL="913324" indent="0">
              <a:buNone/>
              <a:defRPr sz="1200"/>
            </a:lvl3pPr>
            <a:lvl4pPr marL="1369991" indent="0">
              <a:buNone/>
              <a:defRPr sz="1100"/>
            </a:lvl4pPr>
            <a:lvl5pPr marL="1826653" indent="0">
              <a:buNone/>
              <a:defRPr sz="1100"/>
            </a:lvl5pPr>
            <a:lvl6pPr marL="2283318" indent="0">
              <a:buNone/>
              <a:defRPr sz="1100"/>
            </a:lvl6pPr>
            <a:lvl7pPr marL="2739979" indent="0">
              <a:buNone/>
              <a:defRPr sz="1100"/>
            </a:lvl7pPr>
            <a:lvl8pPr marL="3196642" indent="0">
              <a:buNone/>
              <a:defRPr sz="1100"/>
            </a:lvl8pPr>
            <a:lvl9pPr marL="365330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77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50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8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57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B001-751A-4806-8ACE-D6DA15A0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3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97BF0-EB28-4A45-9A9E-65FBC079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3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49" indent="0" algn="ctr">
              <a:buNone/>
              <a:defRPr sz="2000"/>
            </a:lvl2pPr>
            <a:lvl3pPr marL="913500" indent="0" algn="ctr">
              <a:buNone/>
              <a:defRPr sz="1800"/>
            </a:lvl3pPr>
            <a:lvl4pPr marL="1370249" indent="0" algn="ctr">
              <a:buNone/>
              <a:defRPr sz="1600"/>
            </a:lvl4pPr>
            <a:lvl5pPr marL="1827003" indent="0" algn="ctr">
              <a:buNone/>
              <a:defRPr sz="1600"/>
            </a:lvl5pPr>
            <a:lvl6pPr marL="2283751" indent="0" algn="ctr">
              <a:buNone/>
              <a:defRPr sz="1600"/>
            </a:lvl6pPr>
            <a:lvl7pPr marL="2740499" indent="0" algn="ctr">
              <a:buNone/>
              <a:defRPr sz="1600"/>
            </a:lvl7pPr>
            <a:lvl8pPr marL="3197251" indent="0" algn="ctr">
              <a:buNone/>
              <a:defRPr sz="1600"/>
            </a:lvl8pPr>
            <a:lvl9pPr marL="36540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C4B5-E3E8-4CFA-B506-851D21BC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FF11-C5D4-49A1-B9C7-434B0359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1E471-AF29-4EA1-B3CC-4B734316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52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3BE6-A4BE-4365-869D-F34A485C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04422-53C8-4E71-A01E-F3675EDC0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FCC5B-5E8C-44A7-8C38-F68356C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3F239-39AE-4550-81BC-13B0F675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41BFB-2287-400B-A32B-AE89270B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75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8102-E1FC-4192-ABF9-930D8237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C1EB7-4982-47F1-BB31-4AF035A38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0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37489-FD1E-47BA-81A7-F229540B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6CA13-B246-4536-BA8C-DE703469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FED4-A0D7-4546-84A2-A1BAAC12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95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D826-8ABB-4C8A-BD42-D5C0D0C9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0ACBD-D7BE-4ACE-A5F0-B1C521B9D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C36A1-2792-48A4-9279-F0E82BDC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42323-ECBC-4BC2-BD30-9E771118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8460D-9EE4-4EA2-9E57-EEEF9B44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DE9AE-E2A7-4A26-A56B-845DC996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34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1EF7-3E83-47A0-AA5A-071DA9FB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EF678-D46F-4E84-89F6-DDF5B8D9C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9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9" indent="0">
              <a:buNone/>
              <a:defRPr sz="1600" b="1"/>
            </a:lvl4pPr>
            <a:lvl5pPr marL="1827003" indent="0">
              <a:buNone/>
              <a:defRPr sz="1600" b="1"/>
            </a:lvl5pPr>
            <a:lvl6pPr marL="2283751" indent="0">
              <a:buNone/>
              <a:defRPr sz="1600" b="1"/>
            </a:lvl6pPr>
            <a:lvl7pPr marL="2740499" indent="0">
              <a:buNone/>
              <a:defRPr sz="1600" b="1"/>
            </a:lvl7pPr>
            <a:lvl8pPr marL="3197251" indent="0">
              <a:buNone/>
              <a:defRPr sz="1600" b="1"/>
            </a:lvl8pPr>
            <a:lvl9pPr marL="36540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83510-70EC-4324-BD3E-B8B10E17A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2" y="25050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2A1DA-37D6-4F0E-A3B5-7B9819882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9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9" indent="0">
              <a:buNone/>
              <a:defRPr sz="1600" b="1"/>
            </a:lvl4pPr>
            <a:lvl5pPr marL="1827003" indent="0">
              <a:buNone/>
              <a:defRPr sz="1600" b="1"/>
            </a:lvl5pPr>
            <a:lvl6pPr marL="2283751" indent="0">
              <a:buNone/>
              <a:defRPr sz="1600" b="1"/>
            </a:lvl6pPr>
            <a:lvl7pPr marL="2740499" indent="0">
              <a:buNone/>
              <a:defRPr sz="1600" b="1"/>
            </a:lvl7pPr>
            <a:lvl8pPr marL="3197251" indent="0">
              <a:buNone/>
              <a:defRPr sz="1600" b="1"/>
            </a:lvl8pPr>
            <a:lvl9pPr marL="36540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CCCBD-EA87-48EF-8325-7C0EE0669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8" y="25050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58A4A-1AA8-4E90-98A7-E9BC1EC3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FD1D53-FD53-4117-A03E-99526C6B1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8BFCB-D8AB-472C-B61D-1A169AAE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7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D826-8ABB-4C8A-BD42-D5C0D0C9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0ACBD-D7BE-4ACE-A5F0-B1C521B9D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C36A1-2792-48A4-9279-F0E82BDC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42323-ECBC-4BC2-BD30-9E771118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8460D-9EE4-4EA2-9E57-EEEF9B44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DE9AE-E2A7-4A26-A56B-845DC996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1276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CBF8-3823-4163-81BF-19CF7BDD6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094D3-4575-44B9-8822-A87318BB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8A15C-3A16-4315-9271-F03B7BEF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EC21F-242D-48D7-99A7-CF7D5465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99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DD5F4-49F2-4451-9466-0E383461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A9D16-E6EB-4DA4-B6EA-99512F43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80CCB-8811-40FC-974E-85F04C8E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0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7251D-B4FF-432A-811B-DE7F299E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0AECE-E2AA-4AFE-947C-C458BD672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992BB-7415-44C4-A5A9-335CBE77F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1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9" indent="0">
              <a:buNone/>
              <a:defRPr sz="1400"/>
            </a:lvl2pPr>
            <a:lvl3pPr marL="913500" indent="0">
              <a:buNone/>
              <a:defRPr sz="1200"/>
            </a:lvl3pPr>
            <a:lvl4pPr marL="1370249" indent="0">
              <a:buNone/>
              <a:defRPr sz="1000"/>
            </a:lvl4pPr>
            <a:lvl5pPr marL="1827003" indent="0">
              <a:buNone/>
              <a:defRPr sz="1000"/>
            </a:lvl5pPr>
            <a:lvl6pPr marL="2283751" indent="0">
              <a:buNone/>
              <a:defRPr sz="1000"/>
            </a:lvl6pPr>
            <a:lvl7pPr marL="2740499" indent="0">
              <a:buNone/>
              <a:defRPr sz="1000"/>
            </a:lvl7pPr>
            <a:lvl8pPr marL="3197251" indent="0">
              <a:buNone/>
              <a:defRPr sz="1000"/>
            </a:lvl8pPr>
            <a:lvl9pPr marL="365400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7BA2C-9AE7-45AB-B2ED-D5C44149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9A1C7-9453-4445-AFA5-AF0440F1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260B8-FED1-42DA-BB5C-5128AA2D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88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E164-B196-4C65-9E2C-16451B93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9524E-8C85-46C8-99EC-A937184DA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49" indent="0">
              <a:buNone/>
              <a:defRPr sz="2800"/>
            </a:lvl2pPr>
            <a:lvl3pPr marL="913500" indent="0">
              <a:buNone/>
              <a:defRPr sz="2400"/>
            </a:lvl3pPr>
            <a:lvl4pPr marL="1370249" indent="0">
              <a:buNone/>
              <a:defRPr sz="2000"/>
            </a:lvl4pPr>
            <a:lvl5pPr marL="1827003" indent="0">
              <a:buNone/>
              <a:defRPr sz="2000"/>
            </a:lvl5pPr>
            <a:lvl6pPr marL="2283751" indent="0">
              <a:buNone/>
              <a:defRPr sz="2000"/>
            </a:lvl6pPr>
            <a:lvl7pPr marL="2740499" indent="0">
              <a:buNone/>
              <a:defRPr sz="2000"/>
            </a:lvl7pPr>
            <a:lvl8pPr marL="3197251" indent="0">
              <a:buNone/>
              <a:defRPr sz="2000"/>
            </a:lvl8pPr>
            <a:lvl9pPr marL="365400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C1C72-EE61-4881-B1F2-DE35D95B1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1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9" indent="0">
              <a:buNone/>
              <a:defRPr sz="1400"/>
            </a:lvl2pPr>
            <a:lvl3pPr marL="913500" indent="0">
              <a:buNone/>
              <a:defRPr sz="1200"/>
            </a:lvl3pPr>
            <a:lvl4pPr marL="1370249" indent="0">
              <a:buNone/>
              <a:defRPr sz="1000"/>
            </a:lvl4pPr>
            <a:lvl5pPr marL="1827003" indent="0">
              <a:buNone/>
              <a:defRPr sz="1000"/>
            </a:lvl5pPr>
            <a:lvl6pPr marL="2283751" indent="0">
              <a:buNone/>
              <a:defRPr sz="1000"/>
            </a:lvl6pPr>
            <a:lvl7pPr marL="2740499" indent="0">
              <a:buNone/>
              <a:defRPr sz="1000"/>
            </a:lvl7pPr>
            <a:lvl8pPr marL="3197251" indent="0">
              <a:buNone/>
              <a:defRPr sz="1000"/>
            </a:lvl8pPr>
            <a:lvl9pPr marL="365400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AE3FA-D839-4A3D-8436-9B2FCE52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D8FAD-658E-4236-8CAD-60AA124B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6F30D-CB85-45C9-8544-18CF573A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09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59E8-0D3C-43E2-9E18-AF21DB68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79F50-AF20-4171-A326-2CDFB3B23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1A0C6-E098-4B08-9F87-67193E33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5278E-B353-47B7-9F0A-7355E1C3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7F584-CD76-44C7-A001-9A2A24E0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95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3AC30-A31B-44DB-A842-D02428AE7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A6083-3DE1-4B1F-81BA-DAB884494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4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D9B8-2CF7-41CA-8A16-FBF385C0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5344-E0A8-4B46-A7B7-DAD003EE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E5AA4-1FE1-465E-92BF-CE250621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40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38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38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020" indent="0" algn="ctr">
              <a:buNone/>
              <a:defRPr sz="2000"/>
            </a:lvl2pPr>
            <a:lvl3pPr marL="910040" indent="0" algn="ctr">
              <a:buNone/>
              <a:defRPr sz="1800"/>
            </a:lvl3pPr>
            <a:lvl4pPr marL="1365059" indent="0" algn="ctr">
              <a:buNone/>
              <a:defRPr sz="1600"/>
            </a:lvl4pPr>
            <a:lvl5pPr marL="1820081" indent="0" algn="ctr">
              <a:buNone/>
              <a:defRPr sz="1600"/>
            </a:lvl5pPr>
            <a:lvl6pPr marL="2275099" indent="0" algn="ctr">
              <a:buNone/>
              <a:defRPr sz="1600"/>
            </a:lvl6pPr>
            <a:lvl7pPr marL="2730117" indent="0" algn="ctr">
              <a:buNone/>
              <a:defRPr sz="1600"/>
            </a:lvl7pPr>
            <a:lvl8pPr marL="3185135" indent="0" algn="ctr">
              <a:buNone/>
              <a:defRPr sz="1600"/>
            </a:lvl8pPr>
            <a:lvl9pPr marL="36401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70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90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80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0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5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0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5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0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51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0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43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3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7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1EF7-3E83-47A0-AA5A-071DA9FB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EF678-D46F-4E84-89F6-DDF5B8D9C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4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51" indent="0">
              <a:buNone/>
              <a:defRPr sz="1600" b="1"/>
            </a:lvl8pPr>
            <a:lvl9pPr marL="36550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83510-70EC-4324-BD3E-B8B10E17A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8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2A1DA-37D6-4F0E-A3B5-7B9819882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8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4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4" indent="0">
              <a:buNone/>
              <a:defRPr sz="1600" b="1"/>
            </a:lvl6pPr>
            <a:lvl7pPr marL="2741270" indent="0">
              <a:buNone/>
              <a:defRPr sz="1600" b="1"/>
            </a:lvl7pPr>
            <a:lvl8pPr marL="3198151" indent="0">
              <a:buNone/>
              <a:defRPr sz="1600" b="1"/>
            </a:lvl8pPr>
            <a:lvl9pPr marL="36550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CCCBD-EA87-48EF-8325-7C0EE0669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8" y="250508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58A4A-1AA8-4E90-98A7-E9BC1EC3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FD1D53-FD53-4117-A03E-99526C6B1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8BFCB-D8AB-472C-B61D-1A169AAE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95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20" indent="0">
              <a:buNone/>
              <a:defRPr sz="2000" b="1"/>
            </a:lvl2pPr>
            <a:lvl3pPr marL="910040" indent="0">
              <a:buNone/>
              <a:defRPr sz="1800" b="1"/>
            </a:lvl3pPr>
            <a:lvl4pPr marL="1365059" indent="0">
              <a:buNone/>
              <a:defRPr sz="1600" b="1"/>
            </a:lvl4pPr>
            <a:lvl5pPr marL="1820081" indent="0">
              <a:buNone/>
              <a:defRPr sz="1600" b="1"/>
            </a:lvl5pPr>
            <a:lvl6pPr marL="2275099" indent="0">
              <a:buNone/>
              <a:defRPr sz="1600" b="1"/>
            </a:lvl6pPr>
            <a:lvl7pPr marL="2730117" indent="0">
              <a:buNone/>
              <a:defRPr sz="1600" b="1"/>
            </a:lvl7pPr>
            <a:lvl8pPr marL="3185135" indent="0">
              <a:buNone/>
              <a:defRPr sz="1600" b="1"/>
            </a:lvl8pPr>
            <a:lvl9pPr marL="364015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0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20" indent="0">
              <a:buNone/>
              <a:defRPr sz="2000" b="1"/>
            </a:lvl2pPr>
            <a:lvl3pPr marL="910040" indent="0">
              <a:buNone/>
              <a:defRPr sz="1800" b="1"/>
            </a:lvl3pPr>
            <a:lvl4pPr marL="1365059" indent="0">
              <a:buNone/>
              <a:defRPr sz="1600" b="1"/>
            </a:lvl4pPr>
            <a:lvl5pPr marL="1820081" indent="0">
              <a:buNone/>
              <a:defRPr sz="1600" b="1"/>
            </a:lvl5pPr>
            <a:lvl6pPr marL="2275099" indent="0">
              <a:buNone/>
              <a:defRPr sz="1600" b="1"/>
            </a:lvl6pPr>
            <a:lvl7pPr marL="2730117" indent="0">
              <a:buNone/>
              <a:defRPr sz="1600" b="1"/>
            </a:lvl7pPr>
            <a:lvl8pPr marL="3185135" indent="0">
              <a:buNone/>
              <a:defRPr sz="1600" b="1"/>
            </a:lvl8pPr>
            <a:lvl9pPr marL="364015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8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72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33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69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020" indent="0">
              <a:buNone/>
              <a:defRPr sz="1400"/>
            </a:lvl2pPr>
            <a:lvl3pPr marL="910040" indent="0">
              <a:buNone/>
              <a:defRPr sz="1200"/>
            </a:lvl3pPr>
            <a:lvl4pPr marL="1365059" indent="0">
              <a:buNone/>
              <a:defRPr sz="1000"/>
            </a:lvl4pPr>
            <a:lvl5pPr marL="1820081" indent="0">
              <a:buNone/>
              <a:defRPr sz="1000"/>
            </a:lvl5pPr>
            <a:lvl6pPr marL="2275099" indent="0">
              <a:buNone/>
              <a:defRPr sz="1000"/>
            </a:lvl6pPr>
            <a:lvl7pPr marL="2730117" indent="0">
              <a:buNone/>
              <a:defRPr sz="1000"/>
            </a:lvl7pPr>
            <a:lvl8pPr marL="3185135" indent="0">
              <a:buNone/>
              <a:defRPr sz="1000"/>
            </a:lvl8pPr>
            <a:lvl9pPr marL="364015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99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020" indent="0">
              <a:buNone/>
              <a:defRPr sz="2800"/>
            </a:lvl2pPr>
            <a:lvl3pPr marL="910040" indent="0">
              <a:buNone/>
              <a:defRPr sz="2400"/>
            </a:lvl3pPr>
            <a:lvl4pPr marL="1365059" indent="0">
              <a:buNone/>
              <a:defRPr sz="2000"/>
            </a:lvl4pPr>
            <a:lvl5pPr marL="1820081" indent="0">
              <a:buNone/>
              <a:defRPr sz="2000"/>
            </a:lvl5pPr>
            <a:lvl6pPr marL="2275099" indent="0">
              <a:buNone/>
              <a:defRPr sz="2000"/>
            </a:lvl6pPr>
            <a:lvl7pPr marL="2730117" indent="0">
              <a:buNone/>
              <a:defRPr sz="2000"/>
            </a:lvl7pPr>
            <a:lvl8pPr marL="3185135" indent="0">
              <a:buNone/>
              <a:defRPr sz="2000"/>
            </a:lvl8pPr>
            <a:lvl9pPr marL="364015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020" indent="0">
              <a:buNone/>
              <a:defRPr sz="1400"/>
            </a:lvl2pPr>
            <a:lvl3pPr marL="910040" indent="0">
              <a:buNone/>
              <a:defRPr sz="1200"/>
            </a:lvl3pPr>
            <a:lvl4pPr marL="1365059" indent="0">
              <a:buNone/>
              <a:defRPr sz="1000"/>
            </a:lvl4pPr>
            <a:lvl5pPr marL="1820081" indent="0">
              <a:buNone/>
              <a:defRPr sz="1000"/>
            </a:lvl5pPr>
            <a:lvl6pPr marL="2275099" indent="0">
              <a:buNone/>
              <a:defRPr sz="1000"/>
            </a:lvl6pPr>
            <a:lvl7pPr marL="2730117" indent="0">
              <a:buNone/>
              <a:defRPr sz="1000"/>
            </a:lvl7pPr>
            <a:lvl8pPr marL="3185135" indent="0">
              <a:buNone/>
              <a:defRPr sz="1000"/>
            </a:lvl8pPr>
            <a:lvl9pPr marL="364015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51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98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7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7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9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CBF8-3823-4163-81BF-19CF7BDD6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7094D3-4575-44B9-8822-A87318BB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8A15C-3A16-4315-9271-F03B7BEF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EC21F-242D-48D7-99A7-CF7D5465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44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DD5F4-49F2-4451-9466-0E383461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A9D16-E6EB-4DA4-B6EA-99512F43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80CCB-8811-40FC-974E-85F04C8E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12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7251D-B4FF-432A-811B-DE7F299E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0AECE-E2AA-4AFE-947C-C458BD672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992BB-7415-44C4-A5A9-335CBE77F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8" indent="0">
              <a:buNone/>
              <a:defRPr sz="1400"/>
            </a:lvl2pPr>
            <a:lvl3pPr marL="913756" indent="0">
              <a:buNone/>
              <a:defRPr sz="1200"/>
            </a:lvl3pPr>
            <a:lvl4pPr marL="1370634" indent="0">
              <a:buNone/>
              <a:defRPr sz="1000"/>
            </a:lvl4pPr>
            <a:lvl5pPr marL="1827517" indent="0">
              <a:buNone/>
              <a:defRPr sz="1000"/>
            </a:lvl5pPr>
            <a:lvl6pPr marL="2284394" indent="0">
              <a:buNone/>
              <a:defRPr sz="1000"/>
            </a:lvl6pPr>
            <a:lvl7pPr marL="2741270" indent="0">
              <a:buNone/>
              <a:defRPr sz="1000"/>
            </a:lvl7pPr>
            <a:lvl8pPr marL="3198151" indent="0">
              <a:buNone/>
              <a:defRPr sz="1000"/>
            </a:lvl8pPr>
            <a:lvl9pPr marL="36550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7BA2C-9AE7-45AB-B2ED-D5C44149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9A1C7-9453-4445-AFA5-AF0440F1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260B8-FED1-42DA-BB5C-5128AA2D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55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E164-B196-4C65-9E2C-16451B93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9524E-8C85-46C8-99EC-A937184DA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8" indent="0">
              <a:buNone/>
              <a:defRPr sz="2800"/>
            </a:lvl2pPr>
            <a:lvl3pPr marL="913756" indent="0">
              <a:buNone/>
              <a:defRPr sz="2400"/>
            </a:lvl3pPr>
            <a:lvl4pPr marL="1370634" indent="0">
              <a:buNone/>
              <a:defRPr sz="2000"/>
            </a:lvl4pPr>
            <a:lvl5pPr marL="1827517" indent="0">
              <a:buNone/>
              <a:defRPr sz="2000"/>
            </a:lvl5pPr>
            <a:lvl6pPr marL="2284394" indent="0">
              <a:buNone/>
              <a:defRPr sz="2000"/>
            </a:lvl6pPr>
            <a:lvl7pPr marL="2741270" indent="0">
              <a:buNone/>
              <a:defRPr sz="2000"/>
            </a:lvl7pPr>
            <a:lvl8pPr marL="3198151" indent="0">
              <a:buNone/>
              <a:defRPr sz="2000"/>
            </a:lvl8pPr>
            <a:lvl9pPr marL="365503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C1C72-EE61-4881-B1F2-DE35D95B1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8" indent="0">
              <a:buNone/>
              <a:defRPr sz="1400"/>
            </a:lvl2pPr>
            <a:lvl3pPr marL="913756" indent="0">
              <a:buNone/>
              <a:defRPr sz="1200"/>
            </a:lvl3pPr>
            <a:lvl4pPr marL="1370634" indent="0">
              <a:buNone/>
              <a:defRPr sz="1000"/>
            </a:lvl4pPr>
            <a:lvl5pPr marL="1827517" indent="0">
              <a:buNone/>
              <a:defRPr sz="1000"/>
            </a:lvl5pPr>
            <a:lvl6pPr marL="2284394" indent="0">
              <a:buNone/>
              <a:defRPr sz="1000"/>
            </a:lvl6pPr>
            <a:lvl7pPr marL="2741270" indent="0">
              <a:buNone/>
              <a:defRPr sz="1000"/>
            </a:lvl7pPr>
            <a:lvl8pPr marL="3198151" indent="0">
              <a:buNone/>
              <a:defRPr sz="1000"/>
            </a:lvl8pPr>
            <a:lvl9pPr marL="36550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AE3FA-D839-4A3D-8436-9B2FCE52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D8FAD-658E-4236-8CAD-60AA124B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6F30D-CB85-45C9-8544-18CF573A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50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644A4-EF57-47C8-AD51-D8502B3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F6793-0237-45D6-9214-01CB698B0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600A-EB08-4BA1-996D-ECFBD85CE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A535-D39F-4B7C-B0BC-7C62CB578700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94F8C-1580-409D-9E32-7EEBC400E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CB27-EE04-4869-A889-AF1FA37F9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0" y="6356350"/>
            <a:ext cx="27432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152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4" r:id="rId12"/>
  </p:sldLayoutIdLst>
  <p:txStyles>
    <p:titleStyle>
      <a:lvl1pPr algn="l" defTabSz="9137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9" indent="-228439" algn="l" defTabSz="913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5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33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11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90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69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8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6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1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0" y="6356350"/>
            <a:ext cx="2743200" cy="365125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0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37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9" indent="-228439" algn="l" defTabSz="913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55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33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11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90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69" indent="-228439" algn="l" defTabSz="91375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8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6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1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34" tIns="45670" rIns="91334" bIns="456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41"/>
            <a:ext cx="10515600" cy="4351339"/>
          </a:xfrm>
          <a:prstGeom prst="rect">
            <a:avLst/>
          </a:prstGeom>
        </p:spPr>
        <p:txBody>
          <a:bodyPr vert="horz" lIns="91334" tIns="45670" rIns="91334" bIns="456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34" tIns="45670" rIns="91334" bIns="4567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24"/>
            <a:fld id="{479BECB0-4446-4CBB-84D4-2800C49262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324"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34" tIns="45670" rIns="91334" bIns="4567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6" y="6356352"/>
            <a:ext cx="2743200" cy="365125"/>
          </a:xfrm>
          <a:prstGeom prst="rect">
            <a:avLst/>
          </a:prstGeom>
        </p:spPr>
        <p:txBody>
          <a:bodyPr vert="horz" lIns="91334" tIns="45670" rIns="91334" bIns="4567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24"/>
            <a:fld id="{077F323B-F0EC-4039-905E-871AB17E7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3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8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33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2" indent="-228332" algn="l" defTabSz="9133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96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58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21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85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47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12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73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638" indent="-228332" algn="l" defTabSz="91332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5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24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91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53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18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79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42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06" algn="l" defTabSz="913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644A4-EF57-47C8-AD51-D8502B3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49" tIns="45678" rIns="91349" bIns="4567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F6793-0237-45D6-9214-01CB698B0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49" tIns="45678" rIns="91349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600A-EB08-4BA1-996D-ECFBD85CE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49" tIns="45678" rIns="91349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0"/>
            <a:fld id="{D2DEA535-D39F-4B7C-B0BC-7C62CB5787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3500"/>
              <a:t>19/10/2021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94F8C-1580-409D-9E32-7EEBC400E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49" tIns="45678" rIns="91349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CB27-EE04-4869-A889-AF1FA37F9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4" y="6356350"/>
            <a:ext cx="2743200" cy="365125"/>
          </a:xfrm>
          <a:prstGeom prst="rect">
            <a:avLst/>
          </a:prstGeom>
        </p:spPr>
        <p:txBody>
          <a:bodyPr vert="horz" lIns="91349" tIns="45678" rIns="91349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0"/>
            <a:fld id="{75B58324-7020-4230-8D97-111EF7E6ADD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35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35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5" indent="-228375" algn="l" defTabSz="9135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25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74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25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76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26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5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27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78" indent="-228375" algn="l" defTabSz="91350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03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51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9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51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0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206" tIns="46103" rIns="92206" bIns="4610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206" tIns="46103" rIns="92206" bIns="4610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2206" tIns="46103" rIns="92206" bIns="461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25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54"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2206" tIns="46103" rIns="92206" bIns="461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2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34" y="6356350"/>
            <a:ext cx="2743200" cy="365125"/>
          </a:xfrm>
          <a:prstGeom prst="rect">
            <a:avLst/>
          </a:prstGeom>
        </p:spPr>
        <p:txBody>
          <a:bodyPr vert="horz" lIns="92206" tIns="46103" rIns="92206" bIns="461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425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00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509" indent="-227509" algn="l" defTabSz="9100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529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549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566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589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608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625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647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667" indent="-227509" algn="l" defTabSz="9100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20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40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59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081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099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17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35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156" algn="l" defTabSz="910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280903"/>
              </p:ext>
            </p:extLst>
          </p:nvPr>
        </p:nvGraphicFramePr>
        <p:xfrm>
          <a:off x="3006247" y="763995"/>
          <a:ext cx="6613742" cy="462003"/>
        </p:xfrm>
        <a:graphic>
          <a:graphicData uri="http://schemas.openxmlformats.org/drawingml/2006/table">
            <a:tbl>
              <a:tblPr/>
              <a:tblGrid>
                <a:gridCol w="6613742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462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</a:t>
                      </a:r>
                      <a:r>
                        <a:rPr lang="vi-VN" sz="240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HUYEÄN</a:t>
                      </a:r>
                      <a:r>
                        <a:rPr lang="vi-VN" sz="2400" baseline="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HOÙC MOÂN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06192"/>
              </p:ext>
            </p:extLst>
          </p:nvPr>
        </p:nvGraphicFramePr>
        <p:xfrm>
          <a:off x="2893254" y="1171081"/>
          <a:ext cx="7108595" cy="523764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52376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</a:t>
                      </a:r>
                      <a:r>
                        <a:rPr lang="vi-VN" sz="2800" b="1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TAÂN</a:t>
                      </a:r>
                      <a:r>
                        <a:rPr lang="vi-VN" sz="2800" b="1" baseline="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XUAÂN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59445"/>
              </p:ext>
            </p:extLst>
          </p:nvPr>
        </p:nvGraphicFramePr>
        <p:xfrm>
          <a:off x="838200" y="2233872"/>
          <a:ext cx="10515600" cy="30480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3048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60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TIEÁNG</a:t>
                      </a:r>
                      <a:r>
                        <a:rPr lang="vi-VN" sz="60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VIEÄT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60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haroni" pitchFamily="2" charset="-79"/>
                        </a:rPr>
                        <a:t>Lớp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1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190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906" y="299545"/>
            <a:ext cx="9538956" cy="6211614"/>
          </a:xfrm>
          <a:prstGeom prst="rect">
            <a:avLst/>
          </a:prstGeom>
        </p:spPr>
      </p:pic>
      <p:sp>
        <p:nvSpPr>
          <p:cNvPr id="7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3037862" y="546007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err="1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ua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0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7051772" y="1068707"/>
            <a:ext cx="3215173" cy="501669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ua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8314">
              <a:buClr>
                <a:srgbClr val="000000"/>
              </a:buClr>
              <a:defRPr/>
            </a:pP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6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3037862" y="3321291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err="1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öa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8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7051772" y="3843991"/>
            <a:ext cx="3215173" cy="501669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öa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8314">
              <a:buClr>
                <a:srgbClr val="000000"/>
              </a:buClr>
              <a:defRPr/>
            </a:pP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216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6697" y="2353236"/>
            <a:ext cx="7076923" cy="2151655"/>
          </a:xfrm>
          <a:prstGeom prst="rect">
            <a:avLst/>
          </a:prstGeom>
          <a:noFill/>
        </p:spPr>
        <p:txBody>
          <a:bodyPr wrap="square" lIns="123038" tIns="61523" rIns="123038" bIns="61523">
            <a:spAutoFit/>
          </a:bodyPr>
          <a:lstStyle/>
          <a:p>
            <a:pPr algn="ctr" defTabSz="962456"/>
            <a:r>
              <a:rPr lang="vi-VN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HP001" panose="020B0603050302020204" pitchFamily="34" charset="0"/>
              </a:rPr>
              <a:t>Taäp vieát</a:t>
            </a:r>
            <a:r>
              <a:rPr lang="en-US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HP001" panose="020B06030503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6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"/>
    </mc:Choice>
    <mc:Fallback xmlns="">
      <p:transition spd="slow" advTm="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:a16="http://schemas.microsoft.com/office/drawing/2014/main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672586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A5840DC-30F4-46D0-B7EA-71E2F561685A}"/>
              </a:ext>
            </a:extLst>
          </p:cNvPr>
          <p:cNvSpPr txBox="1"/>
          <p:nvPr/>
        </p:nvSpPr>
        <p:spPr>
          <a:xfrm>
            <a:off x="7500730" y="2075573"/>
            <a:ext cx="4116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>
                <a:latin typeface="HP001 4 hàng" panose="020B0603050302020204" pitchFamily="34" charset="0"/>
              </a:rPr>
              <a:t>t</a:t>
            </a:r>
            <a:r>
              <a:rPr lang="en-US" sz="7200" b="1" dirty="0" err="1" smtClean="0">
                <a:latin typeface="HP001 4 hàng" panose="020B0603050302020204" pitchFamily="34" charset="0"/>
              </a:rPr>
              <a:t>rang</a:t>
            </a:r>
            <a:r>
              <a:rPr lang="en-US" sz="7200" b="1" dirty="0" smtClean="0">
                <a:latin typeface="HP001 4 hàng" panose="020B0603050302020204" pitchFamily="34" charset="0"/>
              </a:rPr>
              <a:t> 18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7110" r="39171"/>
          <a:stretch/>
        </p:blipFill>
        <p:spPr>
          <a:xfrm>
            <a:off x="1845425" y="428907"/>
            <a:ext cx="9080439" cy="6113209"/>
          </a:xfrm>
          <a:prstGeom prst="rect">
            <a:avLst/>
          </a:prstGeom>
        </p:spPr>
      </p:pic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sp>
        <p:nvSpPr>
          <p:cNvPr id="14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4087904" y="1608485"/>
            <a:ext cx="7073178" cy="7786686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50000" kern="0" dirty="0" err="1" smtClean="0">
                <a:solidFill>
                  <a:schemeClr val="bg1">
                    <a:lumMod val="85000"/>
                  </a:schemeClr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ua</a:t>
            </a:r>
            <a:endParaRPr lang="en-GB" sz="50000" kern="0" dirty="0">
              <a:solidFill>
                <a:schemeClr val="bg1">
                  <a:lumMod val="85000"/>
                </a:schemeClr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4122818" y="1608585"/>
            <a:ext cx="7028695" cy="7786686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50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ua</a:t>
            </a:r>
            <a:endParaRPr lang="en-GB" sz="50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23525" y="2282665"/>
            <a:ext cx="558940" cy="4307577"/>
            <a:chOff x="1283088" y="2234539"/>
            <a:chExt cx="558940" cy="4307577"/>
          </a:xfrm>
        </p:grpSpPr>
        <p:sp>
          <p:nvSpPr>
            <p:cNvPr id="7" name="TextBox 6"/>
            <p:cNvSpPr txBox="1"/>
            <p:nvPr/>
          </p:nvSpPr>
          <p:spPr>
            <a:xfrm>
              <a:off x="1296596" y="5957341"/>
              <a:ext cx="534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latin typeface="VNI-Avo" pitchFamily="2" charset="0"/>
                </a:rPr>
                <a:t>1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83088" y="4648876"/>
              <a:ext cx="516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5622" y="3485511"/>
              <a:ext cx="53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5867" y="2234539"/>
              <a:ext cx="516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87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a">
            <a:hlinkClick r:id="" action="ppaction://media"/>
            <a:extLst>
              <a:ext uri="{FF2B5EF4-FFF2-40B4-BE49-F238E27FC236}">
                <a16:creationId xmlns:a16="http://schemas.microsoft.com/office/drawing/2014/main" id="{5E5605C3-6004-47DC-8064-73B4023B0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5810"/>
          <a:stretch/>
        </p:blipFill>
        <p:spPr>
          <a:xfrm>
            <a:off x="322729" y="0"/>
            <a:ext cx="1172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2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226"/>
            <a:ext cx="12191999" cy="300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45541" r="23789" b="1569"/>
          <a:stretch/>
        </p:blipFill>
        <p:spPr>
          <a:xfrm>
            <a:off x="931050" y="212777"/>
            <a:ext cx="10712376" cy="6329340"/>
          </a:xfrm>
          <a:prstGeom prst="rect">
            <a:avLst/>
          </a:prstGeom>
        </p:spPr>
      </p:pic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sp>
        <p:nvSpPr>
          <p:cNvPr id="14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1683566" y="1708235"/>
            <a:ext cx="10014065" cy="7786686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50000" kern="0" dirty="0" err="1" smtClean="0">
                <a:solidFill>
                  <a:schemeClr val="bg1">
                    <a:lumMod val="85000"/>
                  </a:schemeClr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đũa</a:t>
            </a:r>
            <a:endParaRPr lang="en-GB" sz="50000" kern="0" dirty="0">
              <a:solidFill>
                <a:schemeClr val="bg1">
                  <a:lumMod val="85000"/>
                </a:schemeClr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5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1697297" y="1695638"/>
            <a:ext cx="10014065" cy="7786686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50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đũa</a:t>
            </a:r>
            <a:endParaRPr lang="en-GB" sz="50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8572" y="2430243"/>
            <a:ext cx="558940" cy="4307577"/>
            <a:chOff x="1283088" y="2234539"/>
            <a:chExt cx="558940" cy="4307577"/>
          </a:xfrm>
        </p:grpSpPr>
        <p:sp>
          <p:nvSpPr>
            <p:cNvPr id="7" name="TextBox 6"/>
            <p:cNvSpPr txBox="1"/>
            <p:nvPr/>
          </p:nvSpPr>
          <p:spPr>
            <a:xfrm>
              <a:off x="1296596" y="5957341"/>
              <a:ext cx="534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latin typeface="VNI-Avo" pitchFamily="2" charset="0"/>
                </a:rPr>
                <a:t>1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83088" y="4648876"/>
              <a:ext cx="516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5622" y="3485511"/>
              <a:ext cx="53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5867" y="2234539"/>
              <a:ext cx="516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ĐŨ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9141"/>
            <a:ext cx="12192000" cy="29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397" y="-55166"/>
            <a:ext cx="12302794" cy="6968332"/>
          </a:xfrm>
          <a:prstGeom prst="rect">
            <a:avLst/>
          </a:prstGeom>
        </p:spPr>
      </p:pic>
      <p:pic>
        <p:nvPicPr>
          <p:cNvPr id="2" name="uua">
            <a:hlinkClick r:id="" action="ppaction://media"/>
            <a:extLst>
              <a:ext uri="{FF2B5EF4-FFF2-40B4-BE49-F238E27FC236}">
                <a16:creationId xmlns:a16="http://schemas.microsoft.com/office/drawing/2014/main" id="{53A1C6DE-5378-4F3E-9C48-081BEEC1D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494" y="-55166"/>
            <a:ext cx="11936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962915"/>
              </p:ext>
            </p:extLst>
          </p:nvPr>
        </p:nvGraphicFramePr>
        <p:xfrm>
          <a:off x="3006267" y="764003"/>
          <a:ext cx="6613743" cy="462003"/>
        </p:xfrm>
        <a:graphic>
          <a:graphicData uri="http://schemas.openxmlformats.org/drawingml/2006/table">
            <a:tbl>
              <a:tblPr/>
              <a:tblGrid>
                <a:gridCol w="6613743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462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</a:t>
                      </a:r>
                      <a:r>
                        <a:rPr lang="vi-VN" sz="240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HUYEÄN</a:t>
                      </a:r>
                      <a:r>
                        <a:rPr lang="vi-VN" sz="2400" baseline="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HOÙC MOÂN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099406"/>
              </p:ext>
            </p:extLst>
          </p:nvPr>
        </p:nvGraphicFramePr>
        <p:xfrm>
          <a:off x="2893263" y="1171080"/>
          <a:ext cx="7108595" cy="523764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52376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</a:t>
                      </a:r>
                      <a:r>
                        <a:rPr lang="vi-VN" sz="2800" b="1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TAÂN</a:t>
                      </a:r>
                      <a:r>
                        <a:rPr lang="vi-VN" sz="2800" b="1" baseline="0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XUAÂN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604707"/>
              </p:ext>
            </p:extLst>
          </p:nvPr>
        </p:nvGraphicFramePr>
        <p:xfrm>
          <a:off x="1072660" y="2233872"/>
          <a:ext cx="10515600" cy="3159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3159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0" b="1" dirty="0" err="1" smtClean="0">
                          <a:solidFill>
                            <a:srgbClr val="7030A0"/>
                          </a:solidFill>
                          <a:effectLst/>
                          <a:latin typeface="VNI-Avo" pitchFamily="2" charset="0"/>
                        </a:rPr>
                        <a:t>Chuû</a:t>
                      </a:r>
                      <a:r>
                        <a:rPr lang="en-US" sz="8000" b="1" baseline="0" dirty="0" smtClean="0">
                          <a:solidFill>
                            <a:srgbClr val="7030A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8000" b="1" baseline="0" dirty="0" err="1" smtClean="0">
                          <a:solidFill>
                            <a:srgbClr val="7030A0"/>
                          </a:solidFill>
                          <a:effectLst/>
                          <a:latin typeface="VNI-Avo" pitchFamily="2" charset="0"/>
                        </a:rPr>
                        <a:t>ñeà</a:t>
                      </a:r>
                      <a:r>
                        <a:rPr lang="en-US" sz="8000" b="1" baseline="0" dirty="0" smtClean="0">
                          <a:solidFill>
                            <a:srgbClr val="7030A0"/>
                          </a:solidFill>
                          <a:effectLst/>
                          <a:latin typeface="VNI-Avo" pitchFamily="2" charset="0"/>
                        </a:rPr>
                        <a:t> 5: ÔÛ </a:t>
                      </a:r>
                      <a:r>
                        <a:rPr lang="en-US" sz="8000" b="1" baseline="0" dirty="0" err="1" smtClean="0">
                          <a:solidFill>
                            <a:srgbClr val="7030A0"/>
                          </a:solidFill>
                          <a:effectLst/>
                          <a:latin typeface="VNI-Avo" pitchFamily="2" charset="0"/>
                        </a:rPr>
                        <a:t>nhaø</a:t>
                      </a:r>
                      <a:endParaRPr lang="vi-VN" sz="8000" b="1" baseline="0" dirty="0" smtClean="0">
                        <a:solidFill>
                          <a:srgbClr val="7030A0"/>
                        </a:solidFill>
                        <a:effectLst/>
                        <a:latin typeface="+mn-lt"/>
                        <a:cs typeface="Aharoni" pitchFamily="2" charset="-79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18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252611"/>
              </p:ext>
            </p:extLst>
          </p:nvPr>
        </p:nvGraphicFramePr>
        <p:xfrm>
          <a:off x="2776162" y="1971990"/>
          <a:ext cx="7398148" cy="523764"/>
        </p:xfrm>
        <a:graphic>
          <a:graphicData uri="http://schemas.openxmlformats.org/drawingml/2006/table">
            <a:tbl>
              <a:tblPr/>
              <a:tblGrid>
                <a:gridCol w="7398148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523764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Thöù</a:t>
                      </a:r>
                      <a:r>
                        <a:rPr lang="vi-VN" sz="28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naêm ngaøy thaùng 10 naêm 2021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63372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565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41910" r="11534"/>
          <a:stretch/>
        </p:blipFill>
        <p:spPr>
          <a:xfrm>
            <a:off x="1184301" y="550411"/>
            <a:ext cx="10841961" cy="6100681"/>
          </a:xfrm>
          <a:prstGeom prst="rect">
            <a:avLst/>
          </a:prstGeom>
        </p:spPr>
      </p:pic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sp>
        <p:nvSpPr>
          <p:cNvPr id="14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125353" y="2264321"/>
            <a:ext cx="13653477" cy="686335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44000" kern="0" dirty="0" err="1">
                <a:solidFill>
                  <a:schemeClr val="bg1">
                    <a:lumMod val="85000"/>
                  </a:schemeClr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d</a:t>
            </a:r>
            <a:r>
              <a:rPr lang="en-US" sz="44000" kern="0" dirty="0" err="1" smtClean="0">
                <a:solidFill>
                  <a:schemeClr val="bg1">
                    <a:lumMod val="85000"/>
                  </a:schemeClr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ừa</a:t>
            </a:r>
            <a:endParaRPr lang="en-GB" sz="44000" kern="0" dirty="0">
              <a:solidFill>
                <a:schemeClr val="bg1">
                  <a:lumMod val="85000"/>
                </a:schemeClr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5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137405" y="2255319"/>
            <a:ext cx="13653477" cy="686335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44000" kern="0" dirty="0" err="1"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d</a:t>
            </a:r>
            <a:r>
              <a:rPr lang="en-US" sz="44000" kern="0" dirty="0" err="1" smtClean="0"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ừa</a:t>
            </a:r>
            <a:endParaRPr lang="en-GB" sz="44000" kern="0" dirty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9028" y="2423725"/>
            <a:ext cx="558940" cy="4307577"/>
            <a:chOff x="1283088" y="2234539"/>
            <a:chExt cx="558940" cy="4307577"/>
          </a:xfrm>
        </p:grpSpPr>
        <p:sp>
          <p:nvSpPr>
            <p:cNvPr id="7" name="TextBox 6"/>
            <p:cNvSpPr txBox="1"/>
            <p:nvPr/>
          </p:nvSpPr>
          <p:spPr>
            <a:xfrm>
              <a:off x="1296596" y="5957341"/>
              <a:ext cx="534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 smtClean="0">
                  <a:latin typeface="VNI-Avo" pitchFamily="2" charset="0"/>
                </a:rPr>
                <a:t>1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83088" y="4648876"/>
              <a:ext cx="516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5622" y="3485511"/>
              <a:ext cx="53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5867" y="2234539"/>
              <a:ext cx="516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878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756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63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517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394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27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151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030" algn="l" defTabSz="91375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VNI-Avo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ờng dẫn viết chữ Dừ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1223"/>
            <a:ext cx="12192000" cy="31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22" y="0"/>
            <a:ext cx="7381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6AE8643-0798-4D08-9839-F7494A913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419"/>
            <a:ext cx="12192000" cy="3034483"/>
          </a:xfrm>
          <a:prstGeom prst="rect">
            <a:avLst/>
          </a:prstGeom>
        </p:spPr>
      </p:pic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FA474-63FE-410B-9C35-44621BAED2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r="1447" b="12944"/>
          <a:stretch/>
        </p:blipFill>
        <p:spPr>
          <a:xfrm>
            <a:off x="176463" y="3780903"/>
            <a:ext cx="12015537" cy="28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31578" y="1865573"/>
            <a:ext cx="5103971" cy="2509726"/>
            <a:chOff x="3541222" y="4160459"/>
            <a:chExt cx="5037513" cy="24771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Cloud 4"/>
            <p:cNvSpPr/>
            <p:nvPr/>
          </p:nvSpPr>
          <p:spPr>
            <a:xfrm>
              <a:off x="3541222" y="4160459"/>
              <a:ext cx="5037513" cy="2477193"/>
            </a:xfrm>
            <a:prstGeom prst="cloud">
              <a:avLst/>
            </a:prstGeom>
            <a:grpFill/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2562"/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565600" y="4493090"/>
              <a:ext cx="3060800" cy="1462918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none" lIns="92328" tIns="46165" rIns="92328" bIns="46165">
              <a:spAutoFit/>
            </a:bodyPr>
            <a:lstStyle/>
            <a:p>
              <a:pPr algn="ctr" defTabSz="974143"/>
              <a:r>
                <a:rPr lang="en-US" sz="9000" b="1" dirty="0" err="1">
                  <a:solidFill>
                    <a:srgbClr val="FF0000"/>
                  </a:solidFill>
                  <a:latin typeface="VNI-Avo" pitchFamily="2" charset="0"/>
                </a:rPr>
                <a:t>Tieát</a:t>
              </a:r>
              <a:r>
                <a:rPr lang="en-US" sz="9000" b="1" dirty="0">
                  <a:solidFill>
                    <a:srgbClr val="FF0000"/>
                  </a:solidFill>
                  <a:latin typeface="VNI-Avo" pitchFamily="2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5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62" y="545285"/>
            <a:ext cx="806739" cy="799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4B239-E23F-4EDF-8F76-393F0BC0A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01" y="140684"/>
            <a:ext cx="1325637" cy="2416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989589-3D04-4719-BCF1-6BBAA8927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38" y="505376"/>
            <a:ext cx="3350141" cy="2082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70" y="3729926"/>
            <a:ext cx="2997654" cy="1947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50" y="3690144"/>
            <a:ext cx="1716910" cy="18627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785978" y="2626739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vi-VN" sz="6000" b="1" dirty="0" smtClean="0">
                <a:latin typeface="VNI-Avo" pitchFamily="2" charset="0"/>
                <a:cs typeface="Arial-SGK-TV" pitchFamily="2" charset="0"/>
              </a:rPr>
              <a:t>r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uøa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613638" y="5701155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cua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7264277" y="5756627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luùa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6969419" y="2571136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cöûa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785978" y="2627984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r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610729" y="5698020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ua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7264275" y="5756627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l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6971485" y="2574902"/>
            <a:ext cx="3005463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7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9" grpId="0"/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19296" y="5135687"/>
            <a:ext cx="3673365" cy="1182848"/>
            <a:chOff x="4619296" y="5135687"/>
            <a:chExt cx="3673365" cy="1182848"/>
          </a:xfrm>
          <a:solidFill>
            <a:srgbClr val="EFD9E0"/>
          </a:solidFill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197124"/>
              <a:ext cx="3005463" cy="1015602"/>
            </a:xfrm>
            <a:prstGeom prst="rect">
              <a:avLst/>
            </a:prstGeom>
            <a:grp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r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B989589-3D04-4719-BCF1-6BBAA8927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12" y="729965"/>
            <a:ext cx="6825087" cy="42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89760" y="5219310"/>
            <a:ext cx="3673365" cy="1182848"/>
            <a:chOff x="4089760" y="5219310"/>
            <a:chExt cx="3673365" cy="1182848"/>
          </a:xfrm>
          <a:solidFill>
            <a:srgbClr val="EFD9E0"/>
          </a:solidFill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089760" y="5219310"/>
              <a:ext cx="3673365" cy="1182848"/>
            </a:xfrm>
            <a:prstGeom prst="roundRect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423711" y="5302933"/>
              <a:ext cx="3005463" cy="1015602"/>
            </a:xfrm>
            <a:prstGeom prst="rect">
              <a:avLst/>
            </a:prstGeom>
            <a:grp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û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84B239-E23F-4EDF-8F76-393F0BC0A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60" y="140683"/>
            <a:ext cx="2666764" cy="48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75C098-B15D-4B3E-B07A-6571FCE85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29643"/>
          <a:stretch/>
        </p:blipFill>
        <p:spPr>
          <a:xfrm>
            <a:off x="152636" y="863171"/>
            <a:ext cx="11919284" cy="53899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4812347" y="5569261"/>
            <a:ext cx="1513852" cy="934438"/>
            <a:chOff x="1829133" y="4655229"/>
            <a:chExt cx="1513852" cy="934438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1829133" y="5102195"/>
              <a:ext cx="1513852" cy="4874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döùa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8159" y="4655229"/>
              <a:ext cx="217901" cy="440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2903042" y="5422234"/>
            <a:ext cx="1513852" cy="1147010"/>
            <a:chOff x="2120553" y="5216829"/>
            <a:chExt cx="1513852" cy="114701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5876367"/>
              <a:ext cx="1513852" cy="4874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ñuõa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8648" y="5216829"/>
              <a:ext cx="404914" cy="58793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7850532" y="5225687"/>
            <a:ext cx="1812709" cy="1344292"/>
            <a:chOff x="1821696" y="5019547"/>
            <a:chExt cx="1812709" cy="1344292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5876367"/>
              <a:ext cx="1513852" cy="4874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döøa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1696" y="5019547"/>
              <a:ext cx="896571" cy="8568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9663241" y="5100034"/>
            <a:ext cx="1910064" cy="956699"/>
            <a:chOff x="1724341" y="5407140"/>
            <a:chExt cx="1910064" cy="956699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1883017" y="5876367"/>
              <a:ext cx="1751388" cy="4874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röûa</a:t>
              </a:r>
              <a:endPara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4341" y="5407140"/>
              <a:ext cx="961302" cy="4692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6326199" y="5225687"/>
            <a:ext cx="1649674" cy="1274321"/>
            <a:chOff x="1984731" y="5089518"/>
            <a:chExt cx="1649674" cy="1274321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5876367"/>
              <a:ext cx="1513852" cy="4874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döa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4731" y="5089518"/>
              <a:ext cx="892748" cy="7806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5591A1D9-3C94-4398-9FDB-6ABCF7CAE80B}"/>
              </a:ext>
            </a:extLst>
          </p:cNvPr>
          <p:cNvSpPr/>
          <p:nvPr/>
        </p:nvSpPr>
        <p:spPr>
          <a:xfrm>
            <a:off x="4099972" y="101926"/>
            <a:ext cx="4452454" cy="553999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91377" tIns="45690" rIns="91377" bIns="45690" rtlCol="0" anchor="ctr"/>
          <a:lstStyle/>
          <a:p>
            <a:pPr algn="ctr" defTabSz="903243"/>
            <a:r>
              <a:rPr lang="en-US" sz="3600" b="1" kern="0" dirty="0" err="1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Baøi</a:t>
            </a:r>
            <a:r>
              <a:rPr lang="en-US" sz="3600" b="1" kern="0" dirty="0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 4:  </a:t>
            </a:r>
            <a:r>
              <a:rPr lang="en-US" sz="3600" b="1" kern="0" dirty="0" err="1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ua</a:t>
            </a:r>
            <a:r>
              <a:rPr lang="en-US" sz="3600" b="1" kern="0" dirty="0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    </a:t>
            </a:r>
            <a:r>
              <a:rPr lang="en-US" sz="3600" b="1" kern="0" dirty="0" err="1" smtClean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öa</a:t>
            </a:r>
            <a:endParaRPr lang="en-US" sz="3600" b="1" kern="0" dirty="0">
              <a:solidFill>
                <a:schemeClr val="bg1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4812347" y="6011591"/>
            <a:ext cx="1513852" cy="496744"/>
          </a:xfrm>
          <a:prstGeom prst="roundRect">
            <a:avLst/>
          </a:prstGeom>
          <a:solidFill>
            <a:srgbClr val="EFD9E0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 err="1" smtClean="0">
                <a:latin typeface="VNI-Avo" pitchFamily="2" charset="0"/>
                <a:cs typeface="Arial-SGK-TV" pitchFamily="2" charset="0"/>
                <a:sym typeface="Arial"/>
              </a:rPr>
              <a:t>d</a:t>
            </a:r>
            <a:r>
              <a:rPr lang="en-US" sz="3200" b="1" kern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ö</a:t>
            </a:r>
            <a:r>
              <a:rPr lang="en-US" sz="3200" b="1" kern="0" dirty="0" err="1" smtClean="0">
                <a:latin typeface="VNI-Avo" pitchFamily="2" charset="0"/>
                <a:cs typeface="Arial-SGK-TV" pitchFamily="2" charset="0"/>
                <a:sym typeface="Arial"/>
              </a:rPr>
              <a:t>ù</a:t>
            </a:r>
            <a:r>
              <a:rPr lang="en-US" sz="3200" b="1" kern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a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8149389" y="6081772"/>
            <a:ext cx="1513852" cy="487472"/>
          </a:xfrm>
          <a:prstGeom prst="roundRect">
            <a:avLst/>
          </a:prstGeom>
          <a:solidFill>
            <a:srgbClr val="EFD9E0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d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ö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ø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2903042" y="6081772"/>
            <a:ext cx="1513852" cy="487472"/>
          </a:xfrm>
          <a:prstGeom prst="roundRect">
            <a:avLst/>
          </a:prstGeom>
          <a:solidFill>
            <a:srgbClr val="EFD9E0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 err="1" smtClean="0">
                <a:latin typeface="VNI-Avo" pitchFamily="2" charset="0"/>
                <a:cs typeface="Arial-SGK-TV" pitchFamily="2" charset="0"/>
                <a:sym typeface="Arial"/>
              </a:rPr>
              <a:t>ñ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</a:t>
            </a:r>
            <a:r>
              <a:rPr lang="en-US" sz="3200" b="1" kern="0" noProof="0" dirty="0" err="1" smtClean="0">
                <a:latin typeface="VNI-Avo" pitchFamily="2" charset="0"/>
                <a:cs typeface="Arial-SGK-TV" pitchFamily="2" charset="0"/>
                <a:sym typeface="Arial"/>
              </a:rPr>
              <a:t>õ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a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6462021" y="6006324"/>
            <a:ext cx="1513852" cy="493684"/>
          </a:xfrm>
          <a:prstGeom prst="roundRect">
            <a:avLst/>
          </a:prstGeom>
          <a:solidFill>
            <a:srgbClr val="EFD9E0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 err="1" smtClean="0">
                <a:latin typeface="VNI-Avo" pitchFamily="2" charset="0"/>
                <a:cs typeface="Arial-SGK-TV" pitchFamily="2" charset="0"/>
                <a:sym typeface="Arial"/>
              </a:rPr>
              <a:t>d</a:t>
            </a:r>
            <a:r>
              <a:rPr lang="en-US" sz="3200" b="1" kern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öa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C08686B-9FC8-4AE2-BFA4-B2221B2D6F48}"/>
              </a:ext>
            </a:extLst>
          </p:cNvPr>
          <p:cNvSpPr/>
          <p:nvPr/>
        </p:nvSpPr>
        <p:spPr>
          <a:xfrm>
            <a:off x="9821917" y="5569261"/>
            <a:ext cx="1751388" cy="500719"/>
          </a:xfrm>
          <a:prstGeom prst="roundRect">
            <a:avLst/>
          </a:prstGeom>
          <a:solidFill>
            <a:srgbClr val="EFD9E0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r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ö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û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rPr>
              <a:t>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5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85344" y="5052064"/>
            <a:ext cx="3673365" cy="1182848"/>
            <a:chOff x="4285344" y="5052064"/>
            <a:chExt cx="3673365" cy="1182848"/>
          </a:xfrm>
          <a:solidFill>
            <a:srgbClr val="EFD9E0"/>
          </a:solidFill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285344" y="5052064"/>
              <a:ext cx="3673365" cy="1182848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19294" y="5135687"/>
              <a:ext cx="3005463" cy="10156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939" y="736671"/>
            <a:ext cx="5953866" cy="38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3170" y="5165203"/>
            <a:ext cx="3673365" cy="1182848"/>
            <a:chOff x="4493170" y="5165203"/>
            <a:chExt cx="3673365" cy="1182848"/>
          </a:xfrm>
          <a:solidFill>
            <a:srgbClr val="EFD9E0"/>
          </a:solidFill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493170" y="5165203"/>
              <a:ext cx="3673365" cy="1182848"/>
            </a:xfrm>
            <a:prstGeom prst="roundRect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827120" y="5248826"/>
              <a:ext cx="3005463" cy="1015602"/>
            </a:xfrm>
            <a:prstGeom prst="rect">
              <a:avLst/>
            </a:prstGeom>
            <a:grp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70" y="315309"/>
            <a:ext cx="4080527" cy="442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3963" y="1971290"/>
            <a:ext cx="3673365" cy="1182848"/>
            <a:chOff x="4619296" y="5135687"/>
            <a:chExt cx="3673365" cy="1182848"/>
          </a:xfrm>
          <a:solidFill>
            <a:srgbClr val="EFD9E0"/>
          </a:solidFill>
        </p:grpSpPr>
        <p:sp>
          <p:nvSpPr>
            <p:cNvPr id="18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197124"/>
              <a:ext cx="3005463" cy="1015602"/>
            </a:xfrm>
            <a:prstGeom prst="rect">
              <a:avLst/>
            </a:prstGeom>
            <a:grp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r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82586" y="1949104"/>
            <a:ext cx="3673365" cy="1182848"/>
            <a:chOff x="4089760" y="5219310"/>
            <a:chExt cx="3673365" cy="1182848"/>
          </a:xfrm>
          <a:solidFill>
            <a:srgbClr val="EFD9E0"/>
          </a:solidFill>
        </p:grpSpPr>
        <p:sp>
          <p:nvSpPr>
            <p:cNvPr id="21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089760" y="5219310"/>
              <a:ext cx="3673365" cy="1182848"/>
            </a:xfrm>
            <a:prstGeom prst="roundRect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423711" y="5302933"/>
              <a:ext cx="3005463" cy="1015602"/>
            </a:xfrm>
            <a:prstGeom prst="rect">
              <a:avLst/>
            </a:prstGeom>
            <a:grp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û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73664" y="4071163"/>
            <a:ext cx="3673365" cy="1182848"/>
            <a:chOff x="4285344" y="5052064"/>
            <a:chExt cx="3673365" cy="1182848"/>
          </a:xfrm>
          <a:solidFill>
            <a:srgbClr val="EFD9E0"/>
          </a:solidFill>
        </p:grpSpPr>
        <p:sp>
          <p:nvSpPr>
            <p:cNvPr id="24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285344" y="5052064"/>
              <a:ext cx="3673365" cy="1182848"/>
            </a:xfrm>
            <a:prstGeom prst="roundRect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19294" y="5135687"/>
              <a:ext cx="3005463" cy="1015602"/>
            </a:xfrm>
            <a:prstGeom prst="rect">
              <a:avLst/>
            </a:prstGeom>
            <a:grp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999213" y="4062493"/>
            <a:ext cx="3673365" cy="1182848"/>
            <a:chOff x="4285344" y="5052064"/>
            <a:chExt cx="3673365" cy="1182848"/>
          </a:xfrm>
          <a:solidFill>
            <a:srgbClr val="EFD9E0"/>
          </a:solidFill>
        </p:grpSpPr>
        <p:sp>
          <p:nvSpPr>
            <p:cNvPr id="27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285344" y="5052064"/>
              <a:ext cx="3673365" cy="1182848"/>
            </a:xfrm>
            <a:prstGeom prst="roundRect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19294" y="5135687"/>
              <a:ext cx="3005463" cy="1015602"/>
            </a:xfrm>
            <a:prstGeom prst="rect">
              <a:avLst/>
            </a:prstGeom>
            <a:grp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66" y="315309"/>
            <a:ext cx="1370065" cy="13584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1792" y="1909011"/>
            <a:ext cx="11388790" cy="4395536"/>
            <a:chOff x="4619296" y="4744285"/>
            <a:chExt cx="3769301" cy="4523941"/>
          </a:xfrm>
        </p:grpSpPr>
        <p:sp>
          <p:nvSpPr>
            <p:cNvPr id="7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4744285"/>
              <a:ext cx="3769301" cy="4523941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endParaRPr lang="vi-VN" sz="96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92371" y="5212060"/>
              <a:ext cx="3696226" cy="3312989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Nghe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goõ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cöûa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, Lu,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Thoû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vaø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Mi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ngoù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ra.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OÀ,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thì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ra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laø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cuï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200" b="1" dirty="0" err="1" smtClean="0">
                  <a:latin typeface="VNI-Avo" pitchFamily="2" charset="0"/>
                  <a:cs typeface="Arial-SGK-TV" pitchFamily="2" charset="0"/>
                </a:rPr>
                <a:t>ruøa</a:t>
              </a:r>
              <a:r>
                <a:rPr lang="en-US" sz="7200" b="1" dirty="0" smtClean="0">
                  <a:latin typeface="VNI-Avo" pitchFamily="2" charset="0"/>
                  <a:cs typeface="Arial-SGK-TV" pitchFamily="2" charset="0"/>
                </a:rPr>
                <a:t>.</a:t>
              </a:r>
              <a:endParaRPr lang="en-US" sz="72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5170814" y="3538023"/>
            <a:ext cx="1623018" cy="728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50632" y="5778796"/>
            <a:ext cx="13716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772585" y="2352734"/>
            <a:ext cx="11167997" cy="3416259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Nghe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goõ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c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, Lu,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Thoû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vaø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Mi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ngoù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ra.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OÀ,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thì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ra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laø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cuï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r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7200" b="1" dirty="0" err="1" smtClean="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7200" b="1" dirty="0" smtClean="0">
                <a:latin typeface="VNI-Avo" pitchFamily="2" charset="0"/>
                <a:cs typeface="Arial-SGK-TV" pitchFamily="2" charset="0"/>
              </a:rPr>
              <a:t>.</a:t>
            </a:r>
            <a:endParaRPr lang="en-US" sz="7200" b="1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0056" y="3465154"/>
            <a:ext cx="162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VNI-Avo" pitchFamily="2" charset="0"/>
              </a:rPr>
              <a:t>//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7009" y="4571702"/>
            <a:ext cx="162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VNI-Avo" pitchFamily="2" charset="0"/>
              </a:rPr>
              <a:t>//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fruit, orange, sitting&#10;&#10;Description automatically generated">
            <a:extLst>
              <a:ext uri="{FF2B5EF4-FFF2-40B4-BE49-F238E27FC236}">
                <a16:creationId xmlns:a16="http://schemas.microsoft.com/office/drawing/2014/main" id="{1C099B10-B868-47FA-8954-1BA7C3B2C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7" y="1521073"/>
            <a:ext cx="3657744" cy="3501257"/>
          </a:xfrm>
          <a:prstGeom prst="rect">
            <a:avLst/>
          </a:prstGeom>
        </p:spPr>
      </p:pic>
      <p:pic>
        <p:nvPicPr>
          <p:cNvPr id="6" name="Picture 5" descr="A picture containing food, fruit, table, tree&#10;&#10;Description automatically generated">
            <a:extLst>
              <a:ext uri="{FF2B5EF4-FFF2-40B4-BE49-F238E27FC236}">
                <a16:creationId xmlns:a16="http://schemas.microsoft.com/office/drawing/2014/main" id="{E2BF136F-5D6A-4BE7-9460-A7CC16072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31" y="1521063"/>
            <a:ext cx="3474242" cy="3501258"/>
          </a:xfrm>
          <a:prstGeom prst="rect">
            <a:avLst/>
          </a:prstGeom>
        </p:spPr>
      </p:pic>
      <p:pic>
        <p:nvPicPr>
          <p:cNvPr id="7" name="Picture 6" descr="A picture containing table, tree, flower&#10;&#10;Description automatically generated">
            <a:extLst>
              <a:ext uri="{FF2B5EF4-FFF2-40B4-BE49-F238E27FC236}">
                <a16:creationId xmlns:a16="http://schemas.microsoft.com/office/drawing/2014/main" id="{DBDCAAE8-1DF7-4336-813E-D9F3E12B1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84" y="1593320"/>
            <a:ext cx="4508743" cy="3429000"/>
          </a:xfrm>
          <a:prstGeom prst="rect">
            <a:avLst/>
          </a:prstGeom>
        </p:spPr>
      </p:pic>
      <p:pic>
        <p:nvPicPr>
          <p:cNvPr id="2" name="Kí hiệu sách - hđmr">
            <a:extLst>
              <a:ext uri="{FF2B5EF4-FFF2-40B4-BE49-F238E27FC236}">
                <a16:creationId xmlns:a16="http://schemas.microsoft.com/office/drawing/2014/main" id="{A5B79062-842B-4588-AEC2-1402CEC64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639" y="0"/>
            <a:ext cx="1202386" cy="1379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1304773" y="200673"/>
            <a:ext cx="6895055" cy="1015602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Quaû</a:t>
            </a:r>
            <a:r>
              <a:rPr lang="en-US" sz="60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coù</a:t>
            </a:r>
            <a:r>
              <a:rPr lang="en-US" sz="60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vò</a:t>
            </a:r>
            <a:r>
              <a:rPr lang="en-US" sz="6000" b="1" dirty="0" smtClean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Arial-SGK-TV" pitchFamily="2" charset="0"/>
              </a:rPr>
              <a:t>chua</a:t>
            </a:r>
            <a:endParaRPr lang="en-US" sz="6000" b="1" dirty="0"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1008" y="5312182"/>
            <a:ext cx="3014297" cy="1182848"/>
            <a:chOff x="4619296" y="5135687"/>
            <a:chExt cx="3673365" cy="1182848"/>
          </a:xfrm>
        </p:grpSpPr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786271" y="5219310"/>
              <a:ext cx="333941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chanh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8481" y="5312182"/>
            <a:ext cx="3014297" cy="1182848"/>
            <a:chOff x="4795246" y="5135687"/>
            <a:chExt cx="3673365" cy="1182848"/>
          </a:xfrm>
        </p:grpSpPr>
        <p:sp>
          <p:nvSpPr>
            <p:cNvPr id="13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795246" y="5135687"/>
              <a:ext cx="3673365" cy="1182848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5129196" y="5219310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smtClean="0">
                  <a:latin typeface="VNI-Avo" pitchFamily="2" charset="0"/>
                  <a:cs typeface="Arial-SGK-TV" pitchFamily="2" charset="0"/>
                </a:rPr>
                <a:t>me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45606" y="5342244"/>
            <a:ext cx="3014297" cy="1182848"/>
            <a:chOff x="4619296" y="5135687"/>
            <a:chExt cx="3673365" cy="118284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219310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 smtClean="0">
                  <a:latin typeface="VNI-Avo" pitchFamily="2" charset="0"/>
                  <a:cs typeface="Arial-SGK-TV" pitchFamily="2" charset="0"/>
                </a:rPr>
                <a:t>kheá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8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75281" y="1386297"/>
            <a:ext cx="4251457" cy="1621498"/>
          </a:xfrm>
          <a:prstGeom prst="rect">
            <a:avLst/>
          </a:prstGeom>
          <a:noFill/>
        </p:spPr>
        <p:txBody>
          <a:bodyPr wrap="none" lIns="123253" tIns="61629" rIns="123253" bIns="616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4187"/>
            <a:r>
              <a:rPr lang="vi-VN" sz="9700" b="1" dirty="0">
                <a:ln/>
                <a:solidFill>
                  <a:srgbClr val="FF0000"/>
                </a:solidFill>
                <a:latin typeface="VNI-Avo" pitchFamily="2" charset="0"/>
              </a:rPr>
              <a:t>oân baøi</a:t>
            </a:r>
            <a:endParaRPr lang="en-US" sz="97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8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3"/>
    </mc:Choice>
    <mc:Fallback xmlns="">
      <p:transition spd="slow" advTm="3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906" y="299545"/>
            <a:ext cx="9538956" cy="6211614"/>
          </a:xfrm>
          <a:prstGeom prst="rect">
            <a:avLst/>
          </a:prstGeom>
        </p:spPr>
      </p:pic>
      <p:sp>
        <p:nvSpPr>
          <p:cNvPr id="7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3037862" y="546007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err="1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ua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0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7051772" y="1068707"/>
            <a:ext cx="3215173" cy="501669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ua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8314">
              <a:buClr>
                <a:srgbClr val="000000"/>
              </a:buClr>
              <a:defRPr/>
            </a:pP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6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3037862" y="3321291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err="1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öa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8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7051772" y="3843991"/>
            <a:ext cx="3215173" cy="501669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öa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8314">
              <a:buClr>
                <a:srgbClr val="000000"/>
              </a:buClr>
              <a:defRPr/>
            </a:pP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id="{70CEFA96-E9EF-4344-A630-D9AB445AD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856" y="268704"/>
            <a:ext cx="1205850" cy="11956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33741" y="356515"/>
            <a:ext cx="3673365" cy="1182848"/>
            <a:chOff x="4619296" y="5135687"/>
            <a:chExt cx="3673365" cy="118284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865744" y="5183490"/>
              <a:ext cx="3005463" cy="1015602"/>
            </a:xfrm>
            <a:prstGeom prst="rect">
              <a:avLst/>
            </a:prstGeom>
            <a:solidFill>
              <a:srgbClr val="EFD9E0"/>
            </a:solidFill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r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54122" y="356515"/>
            <a:ext cx="3673365" cy="1182848"/>
            <a:chOff x="4619296" y="5135687"/>
            <a:chExt cx="3673365" cy="1182848"/>
          </a:xfrm>
          <a:solidFill>
            <a:srgbClr val="C0E3DC"/>
          </a:solidFill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219310"/>
              <a:ext cx="3005463" cy="1015602"/>
            </a:xfrm>
            <a:prstGeom prst="rect">
              <a:avLst/>
            </a:prstGeom>
            <a:solidFill>
              <a:srgbClr val="EFD9E0"/>
            </a:solidFill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û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33741" y="1959382"/>
            <a:ext cx="3673365" cy="1182848"/>
            <a:chOff x="4619296" y="5135687"/>
            <a:chExt cx="3673365" cy="1182848"/>
          </a:xfrm>
        </p:grpSpPr>
        <p:sp>
          <p:nvSpPr>
            <p:cNvPr id="12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619296" y="5135687"/>
              <a:ext cx="3673365" cy="1182848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953246" y="5219310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4122" y="1959382"/>
            <a:ext cx="3673365" cy="1182848"/>
            <a:chOff x="3373820" y="4426239"/>
            <a:chExt cx="3673365" cy="1182848"/>
          </a:xfrm>
        </p:grpSpPr>
        <p:sp>
          <p:nvSpPr>
            <p:cNvPr id="15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3373820" y="4426239"/>
              <a:ext cx="3673365" cy="1182848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3707770" y="4509862"/>
              <a:ext cx="3005463" cy="1015602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pPr algn="ctr"/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endParaRPr lang="en-US" sz="6000" b="1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7516" y="3561347"/>
            <a:ext cx="11389894" cy="2616552"/>
            <a:chOff x="4508165" y="4863812"/>
            <a:chExt cx="4039200" cy="1979789"/>
          </a:xfrm>
        </p:grpSpPr>
        <p:sp>
          <p:nvSpPr>
            <p:cNvPr id="18" name="Rectangle: Rounded Corners 15">
              <a:extLst>
                <a:ext uri="{FF2B5EF4-FFF2-40B4-BE49-F238E27FC236}">
                  <a16:creationId xmlns:a16="http://schemas.microsoft.com/office/drawing/2014/main" id="{0DD78B06-D685-4E08-92FF-E02F0DCB2B90}"/>
                </a:ext>
              </a:extLst>
            </p:cNvPr>
            <p:cNvSpPr/>
            <p:nvPr/>
          </p:nvSpPr>
          <p:spPr>
            <a:xfrm>
              <a:off x="4508165" y="4863812"/>
              <a:ext cx="3982310" cy="1979789"/>
            </a:xfrm>
            <a:prstGeom prst="roundRect">
              <a:avLst/>
            </a:prstGeom>
            <a:solidFill>
              <a:srgbClr val="EFD9E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77" tIns="45690" rIns="91377" bIns="45690" rtlCol="0" anchor="ctr"/>
            <a:lstStyle/>
            <a:p>
              <a:pPr algn="ctr"/>
              <a:endParaRPr lang="vi-VN" sz="6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BDEDE2-7C20-4FF2-9542-4B279BB407DE}"/>
                </a:ext>
              </a:extLst>
            </p:cNvPr>
            <p:cNvSpPr txBox="1"/>
            <p:nvPr/>
          </p:nvSpPr>
          <p:spPr>
            <a:xfrm>
              <a:off x="4619296" y="5014775"/>
              <a:ext cx="3928069" cy="1768135"/>
            </a:xfrm>
            <a:prstGeom prst="rect">
              <a:avLst/>
            </a:prstGeom>
            <a:noFill/>
          </p:spPr>
          <p:txBody>
            <a:bodyPr wrap="square" lIns="91377" tIns="45690" rIns="91377" bIns="45690" rtlCol="0">
              <a:spAutoFit/>
            </a:bodyPr>
            <a:lstStyle/>
            <a:p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Nghe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goõ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û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, Lu,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Thoû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vaø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Mi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ngoù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ra.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OÀ,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thì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ra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laø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cuï</a:t>
              </a:r>
              <a:r>
                <a:rPr lang="en-US" sz="6000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r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6000" b="1" dirty="0" err="1"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6000" b="1" dirty="0" err="1">
                  <a:solidFill>
                    <a:srgbClr val="FF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vi-VN" sz="6000" b="1" dirty="0" smtClean="0">
                  <a:latin typeface="VNI-Avo" pitchFamily="2" charset="0"/>
                  <a:cs typeface="Arial-SGK-TV" pitchFamily="2" charset="0"/>
                </a:rPr>
                <a:t>.</a:t>
              </a:r>
              <a:endParaRPr lang="en-US" sz="6000" b="1" dirty="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37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6AE8643-0798-4D08-9839-F7494A913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419"/>
            <a:ext cx="12192000" cy="3034483"/>
          </a:xfrm>
          <a:prstGeom prst="rect">
            <a:avLst/>
          </a:prstGeom>
        </p:spPr>
      </p:pic>
      <p:pic>
        <p:nvPicPr>
          <p:cNvPr id="4" name="Kí hiệu sách - viết">
            <a:extLst>
              <a:ext uri="{FF2B5EF4-FFF2-40B4-BE49-F238E27FC236}">
                <a16:creationId xmlns:a16="http://schemas.microsoft.com/office/drawing/2014/main" id="{EE3D38A0-E74B-4AB1-B77E-CC63FFE0B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6" y="212776"/>
            <a:ext cx="1069471" cy="1463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FA474-63FE-410B-9C35-44621BAED2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r="1447" b="12944"/>
          <a:stretch/>
        </p:blipFill>
        <p:spPr>
          <a:xfrm>
            <a:off x="176463" y="3780903"/>
            <a:ext cx="12015537" cy="28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703320" y="1291590"/>
            <a:ext cx="2415540" cy="2308860"/>
            <a:chOff x="3703320" y="1291590"/>
            <a:chExt cx="2415540" cy="23088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9000" r="9000" b="15250"/>
            <a:stretch/>
          </p:blipFill>
          <p:spPr>
            <a:xfrm>
              <a:off x="3703320" y="1291590"/>
              <a:ext cx="2415540" cy="2308860"/>
            </a:xfrm>
            <a:prstGeom prst="rect">
              <a:avLst/>
            </a:prstGeom>
          </p:spPr>
        </p:pic>
        <p:sp>
          <p:nvSpPr>
            <p:cNvPr id="8" name="Smiley Face 7"/>
            <p:cNvSpPr/>
            <p:nvPr/>
          </p:nvSpPr>
          <p:spPr>
            <a:xfrm>
              <a:off x="4331970" y="1975485"/>
              <a:ext cx="1112520" cy="1040130"/>
            </a:xfrm>
            <a:prstGeom prst="smileyFace">
              <a:avLst/>
            </a:prstGeom>
            <a:solidFill>
              <a:srgbClr val="FFFF00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85560" y="1291590"/>
            <a:ext cx="2415540" cy="2308860"/>
            <a:chOff x="6385560" y="1291590"/>
            <a:chExt cx="2415540" cy="23088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9000" r="9000" b="15250"/>
            <a:stretch/>
          </p:blipFill>
          <p:spPr>
            <a:xfrm>
              <a:off x="6385560" y="1291590"/>
              <a:ext cx="2415540" cy="2308860"/>
            </a:xfrm>
            <a:prstGeom prst="rect">
              <a:avLst/>
            </a:prstGeom>
          </p:spPr>
        </p:pic>
        <p:sp>
          <p:nvSpPr>
            <p:cNvPr id="9" name="Smiley Face 8"/>
            <p:cNvSpPr/>
            <p:nvPr/>
          </p:nvSpPr>
          <p:spPr>
            <a:xfrm>
              <a:off x="7037070" y="1925955"/>
              <a:ext cx="1112520" cy="1040130"/>
            </a:xfrm>
            <a:prstGeom prst="smileyFace">
              <a:avLst>
                <a:gd name="adj" fmla="val 257"/>
              </a:avLst>
            </a:prstGeom>
            <a:solidFill>
              <a:srgbClr val="FFFF00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44000" y="1291590"/>
            <a:ext cx="2415540" cy="2308860"/>
            <a:chOff x="9144000" y="1291590"/>
            <a:chExt cx="2415540" cy="23088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9000" r="9000" b="15250"/>
            <a:stretch/>
          </p:blipFill>
          <p:spPr>
            <a:xfrm>
              <a:off x="9144000" y="1291590"/>
              <a:ext cx="2415540" cy="2308860"/>
            </a:xfrm>
            <a:prstGeom prst="rect">
              <a:avLst/>
            </a:prstGeom>
          </p:spPr>
        </p:pic>
        <p:sp>
          <p:nvSpPr>
            <p:cNvPr id="10" name="Smiley Face 9"/>
            <p:cNvSpPr/>
            <p:nvPr/>
          </p:nvSpPr>
          <p:spPr>
            <a:xfrm>
              <a:off x="9795510" y="1925955"/>
              <a:ext cx="1112520" cy="1040130"/>
            </a:xfrm>
            <a:prstGeom prst="smileyFace">
              <a:avLst>
                <a:gd name="adj" fmla="val -4653"/>
              </a:avLst>
            </a:prstGeom>
            <a:solidFill>
              <a:srgbClr val="FFFF00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99160" y="1264920"/>
            <a:ext cx="2415540" cy="2308860"/>
            <a:chOff x="899160" y="1264920"/>
            <a:chExt cx="2415540" cy="23088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9000" r="9000" b="15250"/>
            <a:stretch/>
          </p:blipFill>
          <p:spPr>
            <a:xfrm>
              <a:off x="899160" y="1264920"/>
              <a:ext cx="2415540" cy="2308860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1550670" y="1975485"/>
              <a:ext cx="1112520" cy="1040130"/>
            </a:xfrm>
            <a:prstGeom prst="smileyFace">
              <a:avLst/>
            </a:prstGeom>
            <a:solidFill>
              <a:srgbClr val="FFFF00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Pie 13"/>
            <p:cNvSpPr/>
            <p:nvPr/>
          </p:nvSpPr>
          <p:spPr>
            <a:xfrm>
              <a:off x="1756410" y="2343150"/>
              <a:ext cx="681990" cy="537210"/>
            </a:xfrm>
            <a:prstGeom prst="pie">
              <a:avLst>
                <a:gd name="adj1" fmla="val 0"/>
                <a:gd name="adj2" fmla="val 10721883"/>
              </a:avLst>
            </a:prstGeom>
            <a:solidFill>
              <a:srgbClr val="FFC000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71"/>
              <a:endParaRPr lang="en-US">
                <a:solidFill>
                  <a:prstClr val="black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32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5"/>
    </mc:Choice>
    <mc:Fallback xmlns="">
      <p:transition spd="slow" advTm="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906" y="299545"/>
            <a:ext cx="9538956" cy="6211614"/>
          </a:xfrm>
          <a:prstGeom prst="rect">
            <a:avLst/>
          </a:prstGeom>
        </p:spPr>
      </p:pic>
      <p:sp>
        <p:nvSpPr>
          <p:cNvPr id="7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3037863" y="1781249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err="1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ua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0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7051773" y="2303949"/>
            <a:ext cx="3215173" cy="501669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ua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8314">
              <a:buClr>
                <a:srgbClr val="000000"/>
              </a:buClr>
              <a:defRPr/>
            </a:pP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03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018" y="0"/>
            <a:ext cx="6122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427" y="106017"/>
            <a:ext cx="6599582" cy="67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96" y="2438400"/>
            <a:ext cx="11932920" cy="2585323"/>
          </a:xfrm>
          <a:prstGeom prst="rect">
            <a:avLst/>
          </a:prstGeom>
          <a:noFill/>
        </p:spPr>
        <p:txBody>
          <a:bodyPr wrap="square" lIns="91336" tIns="45672" rIns="91336" bIns="45672" rtlCol="0">
            <a:spAutoFit/>
          </a:bodyPr>
          <a:lstStyle/>
          <a:p>
            <a:pPr algn="ctr" defTabSz="913371"/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 CHÚC CÁC CON LUÔN</a:t>
            </a:r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 NGOAN, HỌC TỐT</a:t>
            </a:r>
          </a:p>
          <a:p>
            <a:pPr algn="ctr" defTabSz="913371"/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 NHỚ GIỮ GÌN SỨC KHỎE NHÉ.</a:t>
            </a:r>
          </a:p>
        </p:txBody>
      </p:sp>
    </p:spTree>
    <p:extLst>
      <p:ext uri="{BB962C8B-B14F-4D97-AF65-F5344CB8AC3E}">
        <p14:creationId xmlns:p14="http://schemas.microsoft.com/office/powerpoint/2010/main" val="12495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9"/>
    </mc:Choice>
    <mc:Fallback xmlns="">
      <p:transition spd="slow" advTm="1036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79F769-B456-44F7-9D0A-3ED3DB8288FA}"/>
              </a:ext>
            </a:extLst>
          </p:cNvPr>
          <p:cNvGrpSpPr/>
          <p:nvPr/>
        </p:nvGrpSpPr>
        <p:grpSpPr>
          <a:xfrm>
            <a:off x="1326091" y="2424632"/>
            <a:ext cx="4628222" cy="3484646"/>
            <a:chOff x="4288055" y="2415154"/>
            <a:chExt cx="3489158" cy="2226249"/>
          </a:xfrm>
          <a:solidFill>
            <a:srgbClr val="EFD9E0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A9B9A9-CD41-49E4-B0C0-7A01CEA57A74}"/>
                </a:ext>
              </a:extLst>
            </p:cNvPr>
            <p:cNvSpPr txBox="1"/>
            <p:nvPr/>
          </p:nvSpPr>
          <p:spPr>
            <a:xfrm>
              <a:off x="4288055" y="3590331"/>
              <a:ext cx="3489158" cy="1051072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B48957-1817-43EE-8966-62251DC6561C}"/>
                </a:ext>
              </a:extLst>
            </p:cNvPr>
            <p:cNvSpPr/>
            <p:nvPr/>
          </p:nvSpPr>
          <p:spPr>
            <a:xfrm>
              <a:off x="6153434" y="2420375"/>
              <a:ext cx="1623779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2A3AE5-169E-413E-A1EA-DFF9C40B170C}"/>
                </a:ext>
              </a:extLst>
            </p:cNvPr>
            <p:cNvSpPr/>
            <p:nvPr/>
          </p:nvSpPr>
          <p:spPr>
            <a:xfrm>
              <a:off x="4288055" y="2415154"/>
              <a:ext cx="1681213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613C195-5D3D-4A72-A887-4763BC205B2D}"/>
              </a:ext>
            </a:extLst>
          </p:cNvPr>
          <p:cNvSpPr txBox="1"/>
          <p:nvPr/>
        </p:nvSpPr>
        <p:spPr>
          <a:xfrm>
            <a:off x="1695335" y="2402204"/>
            <a:ext cx="1419652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  <a:cs typeface="Arial-SGK-TV" pitchFamily="2" charset="0"/>
              </a:rPr>
              <a:t>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EC958-DFC6-4292-86B4-ADD1A129CA64}"/>
              </a:ext>
            </a:extLst>
          </p:cNvPr>
          <p:cNvSpPr txBox="1"/>
          <p:nvPr/>
        </p:nvSpPr>
        <p:spPr>
          <a:xfrm>
            <a:off x="3965470" y="2359791"/>
            <a:ext cx="1823810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9C697-70BC-4FB1-985B-DA2F59A47959}"/>
              </a:ext>
            </a:extLst>
          </p:cNvPr>
          <p:cNvSpPr txBox="1"/>
          <p:nvPr/>
        </p:nvSpPr>
        <p:spPr>
          <a:xfrm>
            <a:off x="1535104" y="4389687"/>
            <a:ext cx="4042092" cy="1569600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ñ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õ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6813E3-EBA5-4578-850D-2704C15B7F2E}"/>
              </a:ext>
            </a:extLst>
          </p:cNvPr>
          <p:cNvCxnSpPr/>
          <p:nvPr/>
        </p:nvCxnSpPr>
        <p:spPr>
          <a:xfrm flipH="1">
            <a:off x="11772906" y="2137865"/>
            <a:ext cx="239406" cy="17084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14BD9F-9EF1-4CAA-AD5C-09F2907AA920}"/>
              </a:ext>
            </a:extLst>
          </p:cNvPr>
          <p:cNvSpPr txBox="1"/>
          <p:nvPr/>
        </p:nvSpPr>
        <p:spPr>
          <a:xfrm>
            <a:off x="7709397" y="4317992"/>
            <a:ext cx="3005463" cy="156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ñuõa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BEC958-DFC6-4292-86B4-ADD1A129CA64}"/>
              </a:ext>
            </a:extLst>
          </p:cNvPr>
          <p:cNvSpPr txBox="1"/>
          <p:nvPr/>
        </p:nvSpPr>
        <p:spPr>
          <a:xfrm>
            <a:off x="2559147" y="688477"/>
            <a:ext cx="1994005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693DAE-1523-4150-B760-48685E09D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35" y="798178"/>
            <a:ext cx="4198644" cy="35915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BEC958-DFC6-4292-86B4-ADD1A129CA64}"/>
              </a:ext>
            </a:extLst>
          </p:cNvPr>
          <p:cNvSpPr txBox="1"/>
          <p:nvPr/>
        </p:nvSpPr>
        <p:spPr>
          <a:xfrm>
            <a:off x="8622017" y="4301880"/>
            <a:ext cx="1994005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79F769-B456-44F7-9D0A-3ED3DB8288FA}"/>
              </a:ext>
            </a:extLst>
          </p:cNvPr>
          <p:cNvGrpSpPr/>
          <p:nvPr/>
        </p:nvGrpSpPr>
        <p:grpSpPr>
          <a:xfrm>
            <a:off x="1592244" y="1772074"/>
            <a:ext cx="4628222" cy="3484646"/>
            <a:chOff x="4288055" y="2415154"/>
            <a:chExt cx="3489158" cy="2226249"/>
          </a:xfrm>
          <a:solidFill>
            <a:srgbClr val="EFD9E0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A9B9A9-CD41-49E4-B0C0-7A01CEA57A74}"/>
                </a:ext>
              </a:extLst>
            </p:cNvPr>
            <p:cNvSpPr txBox="1"/>
            <p:nvPr/>
          </p:nvSpPr>
          <p:spPr>
            <a:xfrm>
              <a:off x="4288055" y="3590331"/>
              <a:ext cx="3489158" cy="1051072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B48957-1817-43EE-8966-62251DC6561C}"/>
                </a:ext>
              </a:extLst>
            </p:cNvPr>
            <p:cNvSpPr/>
            <p:nvPr/>
          </p:nvSpPr>
          <p:spPr>
            <a:xfrm>
              <a:off x="6153434" y="2420375"/>
              <a:ext cx="1623779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2A3AE5-169E-413E-A1EA-DFF9C40B170C}"/>
                </a:ext>
              </a:extLst>
            </p:cNvPr>
            <p:cNvSpPr/>
            <p:nvPr/>
          </p:nvSpPr>
          <p:spPr>
            <a:xfrm>
              <a:off x="4288055" y="2415154"/>
              <a:ext cx="1681213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613C195-5D3D-4A72-A887-4763BC205B2D}"/>
              </a:ext>
            </a:extLst>
          </p:cNvPr>
          <p:cNvSpPr txBox="1"/>
          <p:nvPr/>
        </p:nvSpPr>
        <p:spPr>
          <a:xfrm>
            <a:off x="1946918" y="1840593"/>
            <a:ext cx="1419652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  <a:cs typeface="Arial-SGK-TV" pitchFamily="2" charset="0"/>
              </a:rPr>
              <a:t>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EC958-DFC6-4292-86B4-ADD1A129CA64}"/>
              </a:ext>
            </a:extLst>
          </p:cNvPr>
          <p:cNvSpPr txBox="1"/>
          <p:nvPr/>
        </p:nvSpPr>
        <p:spPr>
          <a:xfrm>
            <a:off x="4176977" y="1787765"/>
            <a:ext cx="1823810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9C697-70BC-4FB1-985B-DA2F59A47959}"/>
              </a:ext>
            </a:extLst>
          </p:cNvPr>
          <p:cNvSpPr txBox="1"/>
          <p:nvPr/>
        </p:nvSpPr>
        <p:spPr>
          <a:xfrm>
            <a:off x="1885309" y="3603353"/>
            <a:ext cx="4042092" cy="1569600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ñ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õ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6813E3-EBA5-4578-850D-2704C15B7F2E}"/>
              </a:ext>
            </a:extLst>
          </p:cNvPr>
          <p:cNvCxnSpPr/>
          <p:nvPr/>
        </p:nvCxnSpPr>
        <p:spPr>
          <a:xfrm flipH="1">
            <a:off x="11772906" y="2137865"/>
            <a:ext cx="239406" cy="17084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BEC958-DFC6-4292-86B4-ADD1A129CA64}"/>
              </a:ext>
            </a:extLst>
          </p:cNvPr>
          <p:cNvSpPr txBox="1"/>
          <p:nvPr/>
        </p:nvSpPr>
        <p:spPr>
          <a:xfrm>
            <a:off x="2803435" y="186200"/>
            <a:ext cx="1994005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A9C697-70BC-4FB1-985B-DA2F59A47959}"/>
              </a:ext>
            </a:extLst>
          </p:cNvPr>
          <p:cNvSpPr txBox="1"/>
          <p:nvPr/>
        </p:nvSpPr>
        <p:spPr>
          <a:xfrm>
            <a:off x="1885309" y="5102792"/>
            <a:ext cx="4042092" cy="1569600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ñ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õ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63" y="254193"/>
            <a:ext cx="1108742" cy="109100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616" y="536028"/>
            <a:ext cx="8642687" cy="5817475"/>
          </a:xfrm>
          <a:prstGeom prst="rect">
            <a:avLst/>
          </a:prstGeom>
        </p:spPr>
      </p:pic>
      <p:sp>
        <p:nvSpPr>
          <p:cNvPr id="7" name="Viết thường">
            <a:extLst>
              <a:ext uri="{FF2B5EF4-FFF2-40B4-BE49-F238E27FC236}">
                <a16:creationId xmlns:a16="http://schemas.microsoft.com/office/drawing/2014/main" id="{8B9EE569-6686-4911-94DE-2409D849A070}"/>
              </a:ext>
            </a:extLst>
          </p:cNvPr>
          <p:cNvSpPr txBox="1"/>
          <p:nvPr/>
        </p:nvSpPr>
        <p:spPr>
          <a:xfrm>
            <a:off x="3037863" y="1781249"/>
            <a:ext cx="3271241" cy="2554545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GB" sz="16000" b="1" kern="0" dirty="0" err="1" smtClean="0">
                <a:solidFill>
                  <a:srgbClr val="05B59D"/>
                </a:solidFill>
                <a:latin typeface="VNI-Avo" pitchFamily="2" charset="0"/>
                <a:cs typeface="Arial-SGK-TV" pitchFamily="2" charset="0"/>
                <a:sym typeface="Arial"/>
              </a:rPr>
              <a:t>öa</a:t>
            </a:r>
            <a:endParaRPr lang="en-GB" sz="16000" b="1" kern="0" dirty="0">
              <a:solidFill>
                <a:srgbClr val="05B59D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8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7051773" y="2303949"/>
            <a:ext cx="3215173" cy="5016697"/>
          </a:xfrm>
          <a:prstGeom prst="rect">
            <a:avLst/>
          </a:prstGeom>
          <a:noFill/>
          <a:ln>
            <a:noFill/>
          </a:ln>
        </p:spPr>
        <p:txBody>
          <a:bodyPr wrap="square" lIns="91377" tIns="45690" rIns="91377" bIns="45690" rtlCol="0">
            <a:spAutoFit/>
          </a:bodyPr>
          <a:lstStyle/>
          <a:p>
            <a:pPr algn="ctr" defTabSz="1218314">
              <a:buClr>
                <a:srgbClr val="000000"/>
              </a:buClr>
              <a:defRPr/>
            </a:pPr>
            <a:r>
              <a:rPr lang="en-US" sz="16000" kern="0" dirty="0" err="1" smtClean="0">
                <a:solidFill>
                  <a:srgbClr val="00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öa</a:t>
            </a: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1218314">
              <a:buClr>
                <a:srgbClr val="000000"/>
              </a:buClr>
              <a:defRPr/>
            </a:pPr>
            <a:endParaRPr lang="en-GB" sz="16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1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6634D8-5DD1-40DB-B6AD-EE1F94807399}"/>
              </a:ext>
            </a:extLst>
          </p:cNvPr>
          <p:cNvGrpSpPr/>
          <p:nvPr/>
        </p:nvGrpSpPr>
        <p:grpSpPr>
          <a:xfrm>
            <a:off x="1498119" y="1763484"/>
            <a:ext cx="4729260" cy="3707149"/>
            <a:chOff x="4288055" y="2415154"/>
            <a:chExt cx="3489158" cy="2216123"/>
          </a:xfrm>
          <a:solidFill>
            <a:srgbClr val="EFD9E0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E02447-F995-402E-A5CB-F5A5E7AE6467}"/>
                </a:ext>
              </a:extLst>
            </p:cNvPr>
            <p:cNvSpPr txBox="1"/>
            <p:nvPr/>
          </p:nvSpPr>
          <p:spPr>
            <a:xfrm>
              <a:off x="4288055" y="3590331"/>
              <a:ext cx="3489158" cy="1040946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B586B3-401F-4CE6-8AC2-30D1FF17B26D}"/>
                </a:ext>
              </a:extLst>
            </p:cNvPr>
            <p:cNvSpPr/>
            <p:nvPr/>
          </p:nvSpPr>
          <p:spPr>
            <a:xfrm>
              <a:off x="6153434" y="2420375"/>
              <a:ext cx="1623779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F42B58-BC74-4F6A-B15D-6761C5E57D4B}"/>
                </a:ext>
              </a:extLst>
            </p:cNvPr>
            <p:cNvSpPr/>
            <p:nvPr/>
          </p:nvSpPr>
          <p:spPr>
            <a:xfrm>
              <a:off x="4288055" y="2415154"/>
              <a:ext cx="1681213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1719067" y="1772218"/>
            <a:ext cx="1836845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  <a:cs typeface="Arial-SGK-TV" pitchFamily="2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01FD5-3FF9-43F9-97B6-0B688296E0A7}"/>
              </a:ext>
            </a:extLst>
          </p:cNvPr>
          <p:cNvSpPr txBox="1"/>
          <p:nvPr/>
        </p:nvSpPr>
        <p:spPr>
          <a:xfrm>
            <a:off x="4026483" y="1763484"/>
            <a:ext cx="2072474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2484086" y="3802133"/>
            <a:ext cx="3005463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d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7978152" y="4343427"/>
            <a:ext cx="3005463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>
                <a:latin typeface="VNI-Avo" pitchFamily="2" charset="0"/>
                <a:cs typeface="Arial-SGK-TV" pitchFamily="2" charset="0"/>
              </a:rPr>
              <a:t>döøa</a:t>
            </a:r>
            <a:endParaRPr lang="en-US" sz="9600" b="1" dirty="0"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2879821" y="193884"/>
            <a:ext cx="1753044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7" y="625609"/>
            <a:ext cx="3802851" cy="35132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9008951" y="4343427"/>
            <a:ext cx="1753044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6634D8-5DD1-40DB-B6AD-EE1F94807399}"/>
              </a:ext>
            </a:extLst>
          </p:cNvPr>
          <p:cNvGrpSpPr/>
          <p:nvPr/>
        </p:nvGrpSpPr>
        <p:grpSpPr>
          <a:xfrm>
            <a:off x="1498119" y="1763484"/>
            <a:ext cx="4729260" cy="3707149"/>
            <a:chOff x="4288055" y="2415154"/>
            <a:chExt cx="3489158" cy="2216123"/>
          </a:xfrm>
          <a:solidFill>
            <a:srgbClr val="EFD9E0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E02447-F995-402E-A5CB-F5A5E7AE6467}"/>
                </a:ext>
              </a:extLst>
            </p:cNvPr>
            <p:cNvSpPr txBox="1"/>
            <p:nvPr/>
          </p:nvSpPr>
          <p:spPr>
            <a:xfrm>
              <a:off x="4288055" y="3590331"/>
              <a:ext cx="3489158" cy="1040946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B586B3-401F-4CE6-8AC2-30D1FF17B26D}"/>
                </a:ext>
              </a:extLst>
            </p:cNvPr>
            <p:cNvSpPr/>
            <p:nvPr/>
          </p:nvSpPr>
          <p:spPr>
            <a:xfrm>
              <a:off x="6153434" y="2420375"/>
              <a:ext cx="1623779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0" dirty="0">
                <a:solidFill>
                  <a:srgbClr val="FF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F42B58-BC74-4F6A-B15D-6761C5E57D4B}"/>
                </a:ext>
              </a:extLst>
            </p:cNvPr>
            <p:cNvSpPr/>
            <p:nvPr/>
          </p:nvSpPr>
          <p:spPr>
            <a:xfrm>
              <a:off x="4288055" y="2415154"/>
              <a:ext cx="1681213" cy="1046551"/>
            </a:xfrm>
            <a:prstGeom prst="rect">
              <a:avLst/>
            </a:prstGeom>
            <a:grpFill/>
            <a:ln>
              <a:solidFill>
                <a:srgbClr val="C0E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1719067" y="1772218"/>
            <a:ext cx="1836845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  <a:cs typeface="Arial-SGK-TV" pitchFamily="2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01FD5-3FF9-43F9-97B6-0B688296E0A7}"/>
              </a:ext>
            </a:extLst>
          </p:cNvPr>
          <p:cNvSpPr txBox="1"/>
          <p:nvPr/>
        </p:nvSpPr>
        <p:spPr>
          <a:xfrm>
            <a:off x="4026483" y="1763484"/>
            <a:ext cx="2072474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2484086" y="3802133"/>
            <a:ext cx="3005463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d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1" y="299545"/>
            <a:ext cx="1154353" cy="11358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17F463-53FB-4337-97E1-D424B57EF0C0}"/>
              </a:ext>
            </a:extLst>
          </p:cNvPr>
          <p:cNvSpPr txBox="1"/>
          <p:nvPr/>
        </p:nvSpPr>
        <p:spPr>
          <a:xfrm>
            <a:off x="2879821" y="193884"/>
            <a:ext cx="1753044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DEDE2-7C20-4FF2-9542-4B279BB407DE}"/>
              </a:ext>
            </a:extLst>
          </p:cNvPr>
          <p:cNvSpPr txBox="1"/>
          <p:nvPr/>
        </p:nvSpPr>
        <p:spPr>
          <a:xfrm>
            <a:off x="2360017" y="5266608"/>
            <a:ext cx="3005463" cy="1569600"/>
          </a:xfrm>
          <a:prstGeom prst="rect">
            <a:avLst/>
          </a:prstGeom>
          <a:noFill/>
        </p:spPr>
        <p:txBody>
          <a:bodyPr wrap="square" lIns="91377" tIns="45690" rIns="91377" bIns="45690" rtlCol="0">
            <a:spAutoFit/>
          </a:bodyPr>
          <a:lstStyle/>
          <a:p>
            <a:pPr algn="ctr"/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d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9600" b="1" dirty="0" err="1" smtClean="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a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237</Words>
  <Application>Microsoft Office PowerPoint</Application>
  <PresentationFormat>Widescreen</PresentationFormat>
  <Paragraphs>116</Paragraphs>
  <Slides>42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宋体</vt:lpstr>
      <vt:lpstr>Aharoni</vt:lpstr>
      <vt:lpstr>Arial</vt:lpstr>
      <vt:lpstr>Arial-SGK-TV</vt:lpstr>
      <vt:lpstr>Calibri</vt:lpstr>
      <vt:lpstr>Calibri Light</vt:lpstr>
      <vt:lpstr>等线</vt:lpstr>
      <vt:lpstr>HP001</vt:lpstr>
      <vt:lpstr>HP001 4 hàng</vt:lpstr>
      <vt:lpstr>Lato</vt:lpstr>
      <vt:lpstr>Times New Roman</vt:lpstr>
      <vt:lpstr>VNI-Avo</vt:lpstr>
      <vt:lpstr>Office Theme</vt:lpstr>
      <vt:lpstr>2_Office Theme</vt:lpstr>
      <vt:lpstr>7_Office Theme</vt:lpstr>
      <vt:lpstr>13_Office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NGOC_HANH</dc:creator>
  <cp:lastModifiedBy>WINDOWS 7</cp:lastModifiedBy>
  <cp:revision>177</cp:revision>
  <dcterms:created xsi:type="dcterms:W3CDTF">2021-05-25T23:13:19Z</dcterms:created>
  <dcterms:modified xsi:type="dcterms:W3CDTF">2021-10-19T13:42:12Z</dcterms:modified>
</cp:coreProperties>
</file>